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Titeltekst</a:t>
            </a:r>
          </a:p>
        </p:txBody>
      </p:sp>
      <p:sp>
        <p:nvSpPr>
          <p:cNvPr id="12" name="Hoofdtekst - niveau één…"/>
          <p:cNvSpPr txBox="1"/>
          <p:nvPr>
            <p:ph type="body" sz="quarter" idx="1"/>
          </p:nvPr>
        </p:nvSpPr>
        <p:spPr>
          <a:xfrm>
            <a:off x="1524000" y="3602037"/>
            <a:ext cx="9144000" cy="1655764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3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21" name="Hoofdtekst - niveau é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2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kst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Titeltekst</a:t>
            </a:r>
          </a:p>
        </p:txBody>
      </p:sp>
      <p:sp>
        <p:nvSpPr>
          <p:cNvPr id="30" name="Hoofdtekst - niveau één…"/>
          <p:cNvSpPr txBox="1"/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1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39" name="Hoofdtekst - niveau één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0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kst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48" name="Hoofdtekst - niveau één…"/>
          <p:cNvSpPr txBox="1"/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0">
              <a:buSzTx/>
              <a:buFontTx/>
              <a:buNone/>
              <a:defRPr b="1" sz="2400"/>
            </a:lvl2pPr>
            <a:lvl3pPr marL="0" indent="0">
              <a:buSzTx/>
              <a:buFontTx/>
              <a:buNone/>
              <a:defRPr b="1" sz="2400"/>
            </a:lvl3pPr>
            <a:lvl4pPr marL="0" indent="0">
              <a:buSzTx/>
              <a:buFontTx/>
              <a:buNone/>
              <a:defRPr b="1" sz="2400"/>
            </a:lvl4pPr>
            <a:lvl5pPr marL="0" indent="0">
              <a:buSzTx/>
              <a:buFontTx/>
              <a:buNone/>
              <a:defRPr b="1" sz="24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9" name="Tijdelijke aanduiding voor tekst 4"/>
          <p:cNvSpPr/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Titeltekst</a:t>
            </a:r>
          </a:p>
        </p:txBody>
      </p:sp>
      <p:sp>
        <p:nvSpPr>
          <p:cNvPr id="58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ks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Titeltekst</a:t>
            </a:r>
          </a:p>
        </p:txBody>
      </p:sp>
      <p:sp>
        <p:nvSpPr>
          <p:cNvPr id="73" name="Hoofdtekst - niveau één…"/>
          <p:cNvSpPr txBox="1"/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4" name="Tijdelijke aanduiding voor tekst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kst"/>
          <p:cNvSpPr txBox="1"/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Titeltekst</a:t>
            </a:r>
          </a:p>
        </p:txBody>
      </p:sp>
      <p:sp>
        <p:nvSpPr>
          <p:cNvPr id="83" name="Tijdelijke aanduiding voor afbeelding 2"/>
          <p:cNvSpPr/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Hoofdtekst - niveau één…"/>
          <p:cNvSpPr txBox="1"/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0">
              <a:buSzTx/>
              <a:buFontTx/>
              <a:buNone/>
              <a:defRPr sz="1600"/>
            </a:lvl2pPr>
            <a:lvl3pPr marL="0" indent="0">
              <a:buSzTx/>
              <a:buFontTx/>
              <a:buNone/>
              <a:defRPr sz="1600"/>
            </a:lvl3pPr>
            <a:lvl4pPr marL="0" indent="0">
              <a:buSzTx/>
              <a:buFontTx/>
              <a:buNone/>
              <a:defRPr sz="1600"/>
            </a:lvl4pPr>
            <a:lvl5pPr marL="0" indent="0">
              <a:buSzTx/>
              <a:buFontTx/>
              <a:buNone/>
              <a:defRPr sz="1600"/>
            </a:lvl5pPr>
          </a:lstStyle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5" name="Dia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Titeltekst</a:t>
            </a:r>
          </a:p>
        </p:txBody>
      </p:sp>
      <p:sp>
        <p:nvSpPr>
          <p:cNvPr id="3" name="Hoofdtekst - niveau één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/>
          <p:cNvSpPr txBox="1"/>
          <p:nvPr>
            <p:ph type="sldNum" sz="quarter" idx="2"/>
          </p:nvPr>
        </p:nvSpPr>
        <p:spPr>
          <a:xfrm>
            <a:off x="11095178" y="6414761"/>
            <a:ext cx="258623" cy="24830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el 1"/>
          <p:cNvSpPr txBox="1"/>
          <p:nvPr>
            <p:ph type="ctr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Ondertitel 2"/>
          <p:cNvSpPr txBox="1"/>
          <p:nvPr>
            <p:ph type="subTitle" sz="quarter" idx="1"/>
          </p:nvPr>
        </p:nvSpPr>
        <p:spPr>
          <a:xfrm>
            <a:off x="1524000" y="3602037"/>
            <a:ext cx="9144000" cy="1655762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96" name="Afbeelding 4" descr="Afbeelding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Tijdelijke aanduiding voor inhoud 4" descr="Tijdelijke aanduiding voor inhoud 4"/>
          <p:cNvPicPr>
            <a:picLocks noChangeAspect="1"/>
          </p:cNvPicPr>
          <p:nvPr/>
        </p:nvPicPr>
        <p:blipFill>
          <a:blip r:embed="rId2">
            <a:extLst/>
          </a:blip>
          <a:srcRect l="0" t="0" r="0" b="18"/>
          <a:stretch>
            <a:fillRect/>
          </a:stretch>
        </p:blipFill>
        <p:spPr>
          <a:xfrm>
            <a:off x="18" y="1281"/>
            <a:ext cx="12191982" cy="6856720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ekstvak 15"/>
          <p:cNvSpPr txBox="1"/>
          <p:nvPr/>
        </p:nvSpPr>
        <p:spPr>
          <a:xfrm>
            <a:off x="1590310" y="963435"/>
            <a:ext cx="10204317" cy="101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pPr/>
            <a:r>
              <a:t>1. Wat betekent “nètse”?</a:t>
            </a:r>
          </a:p>
        </p:txBody>
      </p:sp>
      <p:sp>
        <p:nvSpPr>
          <p:cNvPr id="140" name="Tekstvak 1"/>
          <p:cNvSpPr txBox="1"/>
          <p:nvPr/>
        </p:nvSpPr>
        <p:spPr>
          <a:xfrm>
            <a:off x="2282292" y="2425648"/>
            <a:ext cx="9504095" cy="287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143000" indent="-1143000">
              <a:buSzPct val="100000"/>
              <a:buAutoNum type="alphaUcPeriod" startAt="1"/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pPr>
            <a:r>
              <a:t>Opscheppen</a:t>
            </a:r>
          </a:p>
          <a:p>
            <a:pPr marL="1143000" indent="-1143000">
              <a:buSzPct val="100000"/>
              <a:buAutoNum type="alphaUcPeriod" startAt="1"/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pPr>
            <a:r>
              <a:t>Niksen / luieren</a:t>
            </a:r>
          </a:p>
          <a:p>
            <a:pPr marL="1143000" indent="-1143000">
              <a:buSzPct val="100000"/>
              <a:buAutoNum type="alphaUcPeriod" startAt="1"/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pPr>
            <a:r>
              <a:t>Plagen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Tijdelijke aanduiding voor inhoud 4" descr="Tijdelijke aanduiding voor inhoud 4"/>
          <p:cNvPicPr>
            <a:picLocks noChangeAspect="1"/>
          </p:cNvPicPr>
          <p:nvPr/>
        </p:nvPicPr>
        <p:blipFill>
          <a:blip r:embed="rId2">
            <a:extLst/>
          </a:blip>
          <a:srcRect l="0" t="0" r="0" b="18"/>
          <a:stretch>
            <a:fillRect/>
          </a:stretch>
        </p:blipFill>
        <p:spPr>
          <a:xfrm>
            <a:off x="18" y="1281"/>
            <a:ext cx="12191982" cy="685672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ekstvak 15"/>
          <p:cNvSpPr txBox="1"/>
          <p:nvPr/>
        </p:nvSpPr>
        <p:spPr>
          <a:xfrm>
            <a:off x="1590310" y="963435"/>
            <a:ext cx="10204317" cy="101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pPr/>
            <a:r>
              <a:t>2. Wat is “unne konthamer”?</a:t>
            </a:r>
          </a:p>
        </p:txBody>
      </p:sp>
      <p:sp>
        <p:nvSpPr>
          <p:cNvPr id="144" name="Tekstvak 1"/>
          <p:cNvSpPr txBox="1"/>
          <p:nvPr/>
        </p:nvSpPr>
        <p:spPr>
          <a:xfrm>
            <a:off x="2282292" y="2425648"/>
            <a:ext cx="9504095" cy="287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143000" indent="-1143000">
              <a:buSzPct val="100000"/>
              <a:buAutoNum type="alphaUcPeriod" startAt="1"/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pPr>
            <a:r>
              <a:t>Een honkbalknuppel </a:t>
            </a:r>
          </a:p>
          <a:p>
            <a:pPr marL="1143000" indent="-1143000">
              <a:buSzPct val="100000"/>
              <a:buAutoNum type="alphaUcPeriod" startAt="1"/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pPr>
            <a:r>
              <a:t>Een muziekinstrument</a:t>
            </a:r>
          </a:p>
          <a:p>
            <a:pPr marL="1143000" indent="-1143000">
              <a:buSzPct val="100000"/>
              <a:buAutoNum type="alphaUcPeriod" startAt="1"/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pPr>
            <a:r>
              <a:t>Een diersoort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Tijdelijke aanduiding voor inhoud 4" descr="Tijdelijke aanduiding voor inhoud 4"/>
          <p:cNvPicPr>
            <a:picLocks noChangeAspect="1"/>
          </p:cNvPicPr>
          <p:nvPr/>
        </p:nvPicPr>
        <p:blipFill>
          <a:blip r:embed="rId2">
            <a:extLst/>
          </a:blip>
          <a:srcRect l="0" t="0" r="0" b="18"/>
          <a:stretch>
            <a:fillRect/>
          </a:stretch>
        </p:blipFill>
        <p:spPr>
          <a:xfrm>
            <a:off x="18" y="1281"/>
            <a:ext cx="12191982" cy="6856720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ekstvak 15"/>
          <p:cNvSpPr txBox="1"/>
          <p:nvPr/>
        </p:nvSpPr>
        <p:spPr>
          <a:xfrm>
            <a:off x="1590310" y="963435"/>
            <a:ext cx="10204317" cy="101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pPr/>
            <a:r>
              <a:t>3. Wat is dit?</a:t>
            </a:r>
          </a:p>
        </p:txBody>
      </p:sp>
      <p:sp>
        <p:nvSpPr>
          <p:cNvPr id="148" name="Tekstvak 1"/>
          <p:cNvSpPr txBox="1"/>
          <p:nvPr/>
        </p:nvSpPr>
        <p:spPr>
          <a:xfrm>
            <a:off x="2282292" y="2425648"/>
            <a:ext cx="9504095" cy="287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143000" indent="-1143000">
              <a:buSzPct val="100000"/>
              <a:buAutoNum type="alphaUcPeriod" startAt="1"/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pPr>
            <a:r>
              <a:t>‘n Sèpke</a:t>
            </a:r>
          </a:p>
          <a:p>
            <a:pPr marL="1143000" indent="-1143000">
              <a:buSzPct val="100000"/>
              <a:buAutoNum type="alphaUcPeriod" startAt="1"/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pPr>
            <a:r>
              <a:t>‘n Zuurke</a:t>
            </a:r>
          </a:p>
          <a:p>
            <a:pPr marL="1143000" indent="-1143000">
              <a:buSzPct val="100000"/>
              <a:buAutoNum type="alphaUcPeriod" startAt="1"/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pPr>
            <a:r>
              <a:t>‘n Snuupke</a:t>
            </a:r>
          </a:p>
        </p:txBody>
      </p:sp>
      <p:pic>
        <p:nvPicPr>
          <p:cNvPr id="149" name="Afbeelding 1" descr="Afbeelding 1"/>
          <p:cNvPicPr>
            <a:picLocks noChangeAspect="1"/>
          </p:cNvPicPr>
          <p:nvPr/>
        </p:nvPicPr>
        <p:blipFill>
          <a:blip r:embed="rId3">
            <a:extLst/>
          </a:blip>
          <a:srcRect l="52797" t="0" r="0" b="0"/>
          <a:stretch>
            <a:fillRect/>
          </a:stretch>
        </p:blipFill>
        <p:spPr>
          <a:xfrm>
            <a:off x="7537835" y="603168"/>
            <a:ext cx="2672054" cy="26454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Tijdelijke aanduiding voor inhoud 4" descr="Tijdelijke aanduiding voor inhoud 4"/>
          <p:cNvPicPr>
            <a:picLocks noChangeAspect="1"/>
          </p:cNvPicPr>
          <p:nvPr/>
        </p:nvPicPr>
        <p:blipFill>
          <a:blip r:embed="rId2">
            <a:extLst/>
          </a:blip>
          <a:srcRect l="0" t="0" r="0" b="18"/>
          <a:stretch>
            <a:fillRect/>
          </a:stretch>
        </p:blipFill>
        <p:spPr>
          <a:xfrm>
            <a:off x="18" y="1281"/>
            <a:ext cx="12191982" cy="6856720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Tekstvak 15"/>
          <p:cNvSpPr txBox="1"/>
          <p:nvPr/>
        </p:nvSpPr>
        <p:spPr>
          <a:xfrm>
            <a:off x="1590310" y="963435"/>
            <a:ext cx="10204317" cy="101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pPr/>
            <a:r>
              <a:t>4. Wat betekent “strêêlek”?</a:t>
            </a:r>
          </a:p>
        </p:txBody>
      </p:sp>
      <p:sp>
        <p:nvSpPr>
          <p:cNvPr id="153" name="Tekstvak 1"/>
          <p:cNvSpPr txBox="1"/>
          <p:nvPr/>
        </p:nvSpPr>
        <p:spPr>
          <a:xfrm>
            <a:off x="2282292" y="2425648"/>
            <a:ext cx="9504095" cy="287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143000" indent="-1143000">
              <a:buSzPct val="100000"/>
              <a:buAutoNum type="alphaUcPeriod" startAt="1"/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pPr>
            <a:r>
              <a:t>Strijdbaar / dapper</a:t>
            </a:r>
          </a:p>
          <a:p>
            <a:pPr marL="1143000" indent="-1143000">
              <a:buSzPct val="100000"/>
              <a:buAutoNum type="alphaUcPeriod" startAt="1"/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pPr>
            <a:r>
              <a:t>Verwaand / arrogant</a:t>
            </a:r>
          </a:p>
          <a:p>
            <a:pPr marL="1143000" indent="-1143000">
              <a:buSzPct val="100000"/>
              <a:buAutoNum type="alphaUcPeriod" startAt="1"/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pPr>
            <a:r>
              <a:t>Stroef / inflexibel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Tijdelijke aanduiding voor inhoud 4" descr="Tijdelijke aanduiding voor inhoud 4"/>
          <p:cNvPicPr>
            <a:picLocks noChangeAspect="1"/>
          </p:cNvPicPr>
          <p:nvPr/>
        </p:nvPicPr>
        <p:blipFill>
          <a:blip r:embed="rId2">
            <a:extLst/>
          </a:blip>
          <a:srcRect l="0" t="0" r="0" b="18"/>
          <a:stretch>
            <a:fillRect/>
          </a:stretch>
        </p:blipFill>
        <p:spPr>
          <a:xfrm>
            <a:off x="18" y="1281"/>
            <a:ext cx="12191982" cy="6856720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ekstvak 15"/>
          <p:cNvSpPr txBox="1"/>
          <p:nvPr/>
        </p:nvSpPr>
        <p:spPr>
          <a:xfrm>
            <a:off x="1590310" y="963435"/>
            <a:ext cx="10204317" cy="101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pPr/>
            <a:r>
              <a:t>5. “Laat je niet foppen!”</a:t>
            </a:r>
          </a:p>
        </p:txBody>
      </p:sp>
      <p:sp>
        <p:nvSpPr>
          <p:cNvPr id="157" name="Tekstvak 1"/>
          <p:cNvSpPr txBox="1"/>
          <p:nvPr/>
        </p:nvSpPr>
        <p:spPr>
          <a:xfrm>
            <a:off x="2282292" y="2425648"/>
            <a:ext cx="9504095" cy="28727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1143000" indent="-1143000">
              <a:buSzPct val="100000"/>
              <a:buAutoNum type="alphaUcPeriod" startAt="1"/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pPr>
            <a:r>
              <a:t>Lôt oewèège nie kulle!</a:t>
            </a:r>
          </a:p>
          <a:p>
            <a:pPr marL="1143000" indent="-1143000">
              <a:buSzPct val="100000"/>
              <a:buAutoNum type="alphaUcPeriod" startAt="1"/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pPr>
            <a:r>
              <a:t>Lôt oewèège nie schibbele!</a:t>
            </a:r>
          </a:p>
          <a:p>
            <a:pPr marL="1143000" indent="-1143000">
              <a:buSzPct val="100000"/>
              <a:buAutoNum type="alphaUcPeriod" startAt="1"/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pPr>
            <a:r>
              <a:t>Lôt oewèège nie haffele!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hthoek 2"/>
          <p:cNvSpPr/>
          <p:nvPr/>
        </p:nvSpPr>
        <p:spPr>
          <a:xfrm>
            <a:off x="0" y="0"/>
            <a:ext cx="12192000" cy="685671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160" name="Afbeelding 4" descr="Afbeelding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17" y="30581"/>
            <a:ext cx="9101513" cy="6826137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Tekstvak 6"/>
          <p:cNvSpPr txBox="1"/>
          <p:nvPr/>
        </p:nvSpPr>
        <p:spPr>
          <a:xfrm>
            <a:off x="7660207" y="1061106"/>
            <a:ext cx="3636703" cy="493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b="1" sz="4800">
                <a:solidFill>
                  <a:srgbClr val="FFD966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Hoe ijverig bende gullie volges öllie </a:t>
            </a:r>
            <a:r>
              <a:t>juf</a:t>
            </a:r>
            <a:r>
              <a:t> </a:t>
            </a:r>
            <a:br/>
            <a:r>
              <a:t>geweest?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hthoek 2"/>
          <p:cNvSpPr/>
          <p:nvPr/>
        </p:nvSpPr>
        <p:spPr>
          <a:xfrm>
            <a:off x="0" y="0"/>
            <a:ext cx="12192000" cy="685671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164" name="Afbeelding 4" descr="Afbeelding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17" y="30581"/>
            <a:ext cx="9101513" cy="6826137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Tekstvak 6"/>
          <p:cNvSpPr txBox="1"/>
          <p:nvPr/>
        </p:nvSpPr>
        <p:spPr>
          <a:xfrm>
            <a:off x="7113841" y="1113655"/>
            <a:ext cx="4286432" cy="4225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ts val="8000"/>
              </a:lnSpc>
              <a:defRPr b="1" sz="5200">
                <a:solidFill>
                  <a:srgbClr val="FFD966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Welke klas heeft iets cools voorbereid?</a:t>
            </a:r>
          </a:p>
          <a:p>
            <a:pPr algn="ctr">
              <a:defRPr b="1" sz="2800">
                <a:solidFill>
                  <a:srgbClr val="FFD966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  <a:p>
            <a:pPr algn="ctr">
              <a:defRPr b="1" sz="5200">
                <a:solidFill>
                  <a:srgbClr val="FFD966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Bonuspunten!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hthoek 2"/>
          <p:cNvSpPr/>
          <p:nvPr/>
        </p:nvSpPr>
        <p:spPr>
          <a:xfrm>
            <a:off x="0" y="0"/>
            <a:ext cx="12192000" cy="685671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168" name="Afbeelding 4" descr="Afbeelding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17" y="30581"/>
            <a:ext cx="9101513" cy="6826137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Tekstvak 6"/>
          <p:cNvSpPr txBox="1"/>
          <p:nvPr/>
        </p:nvSpPr>
        <p:spPr>
          <a:xfrm>
            <a:off x="7660207" y="833643"/>
            <a:ext cx="3636703" cy="41276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b="1" sz="5200">
                <a:solidFill>
                  <a:srgbClr val="FFD966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Welke </a:t>
            </a:r>
            <a:br/>
            <a:r>
              <a:t>klas wordt Kampioen Bèrgs?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tegelschool2.jpeg" descr="tegelschool2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682" y="1033899"/>
            <a:ext cx="5465802" cy="47902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tegelschool1.jpeg" descr="tegelschool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61008" y="1033899"/>
            <a:ext cx="5465802" cy="47902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Tijdelijke aanduiding voor inhoud 4" descr="Tijdelijke aanduiding voor inhoud 4"/>
          <p:cNvPicPr>
            <a:picLocks noChangeAspect="1"/>
          </p:cNvPicPr>
          <p:nvPr/>
        </p:nvPicPr>
        <p:blipFill>
          <a:blip r:embed="rId2">
            <a:extLst/>
          </a:blip>
          <a:srcRect l="0" t="0" r="0" b="18"/>
          <a:stretch>
            <a:fillRect/>
          </a:stretch>
        </p:blipFill>
        <p:spPr>
          <a:xfrm>
            <a:off x="18" y="1281"/>
            <a:ext cx="12191982" cy="6856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Afbeelding 2" descr="Afbeelding 2"/>
          <p:cNvPicPr>
            <a:picLocks noChangeAspect="1"/>
          </p:cNvPicPr>
          <p:nvPr/>
        </p:nvPicPr>
        <p:blipFill>
          <a:blip r:embed="rId3">
            <a:extLst/>
          </a:blip>
          <a:srcRect l="23323" t="0" r="6815" b="0"/>
          <a:stretch>
            <a:fillRect/>
          </a:stretch>
        </p:blipFill>
        <p:spPr>
          <a:xfrm>
            <a:off x="3848637" y="2987182"/>
            <a:ext cx="1510218" cy="14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Afbeelding 3" descr="Afbeelding 3"/>
          <p:cNvPicPr>
            <a:picLocks noChangeAspect="1"/>
          </p:cNvPicPr>
          <p:nvPr/>
        </p:nvPicPr>
        <p:blipFill>
          <a:blip r:embed="rId4">
            <a:extLst/>
          </a:blip>
          <a:srcRect l="16934" t="0" r="8112" b="0"/>
          <a:stretch>
            <a:fillRect/>
          </a:stretch>
        </p:blipFill>
        <p:spPr>
          <a:xfrm>
            <a:off x="6730465" y="2988972"/>
            <a:ext cx="1434535" cy="14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Rechthoek 7"/>
          <p:cNvSpPr/>
          <p:nvPr/>
        </p:nvSpPr>
        <p:spPr>
          <a:xfrm>
            <a:off x="3859545" y="2978242"/>
            <a:ext cx="1440002" cy="1440002"/>
          </a:xfrm>
          <a:prstGeom prst="rect">
            <a:avLst/>
          </a:prstGeom>
          <a:ln w="63500">
            <a:solidFill>
              <a:srgbClr val="2F5597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78" name="Rechthoek 12"/>
          <p:cNvSpPr/>
          <p:nvPr/>
        </p:nvSpPr>
        <p:spPr>
          <a:xfrm>
            <a:off x="6729393" y="2976092"/>
            <a:ext cx="1440002" cy="1440002"/>
          </a:xfrm>
          <a:prstGeom prst="rect">
            <a:avLst/>
          </a:prstGeom>
          <a:ln w="63500">
            <a:solidFill>
              <a:srgbClr val="2F5597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79" name="Tekstvak 13"/>
          <p:cNvSpPr txBox="1"/>
          <p:nvPr/>
        </p:nvSpPr>
        <p:spPr>
          <a:xfrm>
            <a:off x="3012851" y="4386213"/>
            <a:ext cx="2935060" cy="101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pPr/>
            <a:r>
              <a:t>Ja!</a:t>
            </a:r>
          </a:p>
        </p:txBody>
      </p:sp>
      <p:sp>
        <p:nvSpPr>
          <p:cNvPr id="180" name="Tekstvak 14"/>
          <p:cNvSpPr txBox="1"/>
          <p:nvPr/>
        </p:nvSpPr>
        <p:spPr>
          <a:xfrm>
            <a:off x="5921328" y="4371186"/>
            <a:ext cx="2935060" cy="101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pPr/>
            <a:r>
              <a:t>Nee!</a:t>
            </a:r>
          </a:p>
        </p:txBody>
      </p:sp>
      <p:sp>
        <p:nvSpPr>
          <p:cNvPr id="181" name="Tekstvak 15"/>
          <p:cNvSpPr txBox="1"/>
          <p:nvPr/>
        </p:nvSpPr>
        <p:spPr>
          <a:xfrm>
            <a:off x="45718" y="1260001"/>
            <a:ext cx="12097515" cy="101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pPr/>
            <a:r>
              <a:t>Snap je ’t Bèrgs nu beter?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Tijdelijke aanduiding voor inhoud 4" descr="Tijdelijke aanduiding voor inhoud 4"/>
          <p:cNvPicPr>
            <a:picLocks noChangeAspect="1"/>
          </p:cNvPicPr>
          <p:nvPr/>
        </p:nvPicPr>
        <p:blipFill>
          <a:blip r:embed="rId2">
            <a:extLst/>
          </a:blip>
          <a:srcRect l="0" t="0" r="0" b="18"/>
          <a:stretch>
            <a:fillRect/>
          </a:stretch>
        </p:blipFill>
        <p:spPr>
          <a:xfrm>
            <a:off x="18" y="1281"/>
            <a:ext cx="12191982" cy="6856720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Tekstvak 5"/>
          <p:cNvSpPr txBox="1"/>
          <p:nvPr/>
        </p:nvSpPr>
        <p:spPr>
          <a:xfrm>
            <a:off x="45718" y="781564"/>
            <a:ext cx="12097515" cy="101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pPr/>
            <a:r>
              <a:t>Daar zijn we weer…</a:t>
            </a:r>
          </a:p>
        </p:txBody>
      </p:sp>
      <p:pic>
        <p:nvPicPr>
          <p:cNvPr id="100" name="Afbeelding 6" descr="Afbeelding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61068" y="1879598"/>
            <a:ext cx="3026500" cy="36000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Afbeelding 8" descr="Afbeelding 8"/>
          <p:cNvPicPr>
            <a:picLocks noChangeAspect="1"/>
          </p:cNvPicPr>
          <p:nvPr/>
        </p:nvPicPr>
        <p:blipFill>
          <a:blip r:embed="rId4">
            <a:extLst/>
          </a:blip>
          <a:srcRect l="39550" t="3517" r="17912" b="20555"/>
          <a:stretch>
            <a:fillRect/>
          </a:stretch>
        </p:blipFill>
        <p:spPr>
          <a:xfrm>
            <a:off x="6473162" y="1866899"/>
            <a:ext cx="3026501" cy="3600003"/>
          </a:xfrm>
          <a:prstGeom prst="rect">
            <a:avLst/>
          </a:prstGeom>
          <a:ln w="12700">
            <a:miter lim="400000"/>
          </a:ln>
        </p:spPr>
      </p:pic>
      <p:sp>
        <p:nvSpPr>
          <p:cNvPr id="102" name="Tekstvak 10"/>
          <p:cNvSpPr txBox="1"/>
          <p:nvPr/>
        </p:nvSpPr>
        <p:spPr>
          <a:xfrm>
            <a:off x="2806787" y="5455164"/>
            <a:ext cx="2935060" cy="101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pPr/>
            <a:r>
              <a:t>Riny</a:t>
            </a:r>
          </a:p>
        </p:txBody>
      </p:sp>
      <p:sp>
        <p:nvSpPr>
          <p:cNvPr id="103" name="Tekstvak 11"/>
          <p:cNvSpPr txBox="1"/>
          <p:nvPr/>
        </p:nvSpPr>
        <p:spPr>
          <a:xfrm>
            <a:off x="6515186" y="5455164"/>
            <a:ext cx="2935060" cy="101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pPr/>
            <a:r>
              <a:t>Dick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Tijdelijke aanduiding voor inhoud 4" descr="Tijdelijke aanduiding voor inhoud 4"/>
          <p:cNvPicPr>
            <a:picLocks noChangeAspect="1"/>
          </p:cNvPicPr>
          <p:nvPr/>
        </p:nvPicPr>
        <p:blipFill>
          <a:blip r:embed="rId2">
            <a:extLst/>
          </a:blip>
          <a:srcRect l="0" t="0" r="0" b="18"/>
          <a:stretch>
            <a:fillRect/>
          </a:stretch>
        </p:blipFill>
        <p:spPr>
          <a:xfrm>
            <a:off x="18" y="1281"/>
            <a:ext cx="12191982" cy="6856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Afbeelding 2" descr="Afbeelding 2"/>
          <p:cNvPicPr>
            <a:picLocks noChangeAspect="1"/>
          </p:cNvPicPr>
          <p:nvPr/>
        </p:nvPicPr>
        <p:blipFill>
          <a:blip r:embed="rId3">
            <a:extLst/>
          </a:blip>
          <a:srcRect l="23323" t="0" r="6815" b="0"/>
          <a:stretch>
            <a:fillRect/>
          </a:stretch>
        </p:blipFill>
        <p:spPr>
          <a:xfrm>
            <a:off x="3848637" y="2987182"/>
            <a:ext cx="1510218" cy="14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Afbeelding 3" descr="Afbeelding 3"/>
          <p:cNvPicPr>
            <a:picLocks noChangeAspect="1"/>
          </p:cNvPicPr>
          <p:nvPr/>
        </p:nvPicPr>
        <p:blipFill>
          <a:blip r:embed="rId4">
            <a:extLst/>
          </a:blip>
          <a:srcRect l="16934" t="0" r="8112" b="0"/>
          <a:stretch>
            <a:fillRect/>
          </a:stretch>
        </p:blipFill>
        <p:spPr>
          <a:xfrm>
            <a:off x="6730465" y="2988972"/>
            <a:ext cx="1434535" cy="14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Rechthoek 7"/>
          <p:cNvSpPr/>
          <p:nvPr/>
        </p:nvSpPr>
        <p:spPr>
          <a:xfrm>
            <a:off x="3859545" y="2978242"/>
            <a:ext cx="1440002" cy="1440002"/>
          </a:xfrm>
          <a:prstGeom prst="rect">
            <a:avLst/>
          </a:prstGeom>
          <a:ln w="63500">
            <a:solidFill>
              <a:srgbClr val="2F5597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87" name="Rechthoek 12"/>
          <p:cNvSpPr/>
          <p:nvPr/>
        </p:nvSpPr>
        <p:spPr>
          <a:xfrm>
            <a:off x="6729393" y="2976092"/>
            <a:ext cx="1440002" cy="1440002"/>
          </a:xfrm>
          <a:prstGeom prst="rect">
            <a:avLst/>
          </a:prstGeom>
          <a:ln w="63500">
            <a:solidFill>
              <a:srgbClr val="2F5597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88" name="Tekstvak 13"/>
          <p:cNvSpPr txBox="1"/>
          <p:nvPr/>
        </p:nvSpPr>
        <p:spPr>
          <a:xfrm>
            <a:off x="3012851" y="4386213"/>
            <a:ext cx="2935060" cy="101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pPr/>
            <a:r>
              <a:t>Ja!</a:t>
            </a:r>
          </a:p>
        </p:txBody>
      </p:sp>
      <p:sp>
        <p:nvSpPr>
          <p:cNvPr id="189" name="Tekstvak 14"/>
          <p:cNvSpPr txBox="1"/>
          <p:nvPr/>
        </p:nvSpPr>
        <p:spPr>
          <a:xfrm>
            <a:off x="5921328" y="4371186"/>
            <a:ext cx="2935060" cy="101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pPr/>
            <a:r>
              <a:t>Nee!</a:t>
            </a:r>
          </a:p>
        </p:txBody>
      </p:sp>
      <p:sp>
        <p:nvSpPr>
          <p:cNvPr id="190" name="Tekstvak 15"/>
          <p:cNvSpPr txBox="1"/>
          <p:nvPr/>
        </p:nvSpPr>
        <p:spPr>
          <a:xfrm>
            <a:off x="45718" y="1260001"/>
            <a:ext cx="12097515" cy="101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pPr/>
            <a:r>
              <a:t>Ga je nu ook vaker Bèrgs praten?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Tijdelijke aanduiding voor inhoud 4" descr="Tijdelijke aanduiding voor inhoud 4"/>
          <p:cNvPicPr>
            <a:picLocks noChangeAspect="1"/>
          </p:cNvPicPr>
          <p:nvPr/>
        </p:nvPicPr>
        <p:blipFill>
          <a:blip r:embed="rId2">
            <a:extLst/>
          </a:blip>
          <a:srcRect l="0" t="0" r="0" b="18"/>
          <a:stretch>
            <a:fillRect/>
          </a:stretch>
        </p:blipFill>
        <p:spPr>
          <a:xfrm>
            <a:off x="18" y="1281"/>
            <a:ext cx="12191982" cy="685672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Tekstvak 15"/>
          <p:cNvSpPr txBox="1"/>
          <p:nvPr/>
        </p:nvSpPr>
        <p:spPr>
          <a:xfrm>
            <a:off x="58597" y="2290312"/>
            <a:ext cx="12097515" cy="1971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12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pPr/>
            <a:r>
              <a:t>Houdoe wánne!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hthoek 2"/>
          <p:cNvSpPr/>
          <p:nvPr/>
        </p:nvSpPr>
        <p:spPr>
          <a:xfrm>
            <a:off x="0" y="0"/>
            <a:ext cx="12192000" cy="685671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106" name="Afbeelding 4" descr="Afbeelding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17" y="30581"/>
            <a:ext cx="9101513" cy="6826137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Tekstvak 6"/>
          <p:cNvSpPr txBox="1"/>
          <p:nvPr/>
        </p:nvSpPr>
        <p:spPr>
          <a:xfrm>
            <a:off x="7573709" y="912950"/>
            <a:ext cx="3636703" cy="41276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b="1" sz="5200">
                <a:solidFill>
                  <a:srgbClr val="FFD966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Wordt </a:t>
            </a:r>
            <a:br/>
            <a:r>
              <a:t>jouw klas</a:t>
            </a:r>
          </a:p>
          <a:p>
            <a:pPr algn="ctr">
              <a:lnSpc>
                <a:spcPct val="150000"/>
              </a:lnSpc>
              <a:defRPr b="1" sz="5200">
                <a:solidFill>
                  <a:srgbClr val="FFD966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Kampioen</a:t>
            </a:r>
          </a:p>
          <a:p>
            <a:pPr algn="ctr">
              <a:lnSpc>
                <a:spcPct val="150000"/>
              </a:lnSpc>
              <a:defRPr b="1" sz="5200">
                <a:solidFill>
                  <a:srgbClr val="FFD966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Bèrgs?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Rechthoek 2"/>
          <p:cNvSpPr/>
          <p:nvPr/>
        </p:nvSpPr>
        <p:spPr>
          <a:xfrm>
            <a:off x="0" y="0"/>
            <a:ext cx="12192000" cy="685671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110" name="Afbeelding 4" descr="Afbeelding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17" y="30581"/>
            <a:ext cx="9101513" cy="6826137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ekstvak 6"/>
          <p:cNvSpPr txBox="1"/>
          <p:nvPr/>
        </p:nvSpPr>
        <p:spPr>
          <a:xfrm>
            <a:off x="7140265" y="1040167"/>
            <a:ext cx="4808653" cy="6696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514350" indent="-514350">
              <a:buSzPct val="100000"/>
              <a:buAutoNum type="arabicPeriod" startAt="1"/>
              <a:defRPr b="1" sz="3200">
                <a:solidFill>
                  <a:srgbClr val="FFD966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‘</a:t>
            </a:r>
            <a:r>
              <a:rPr sz="3600"/>
              <a:t>t Schônste woord</a:t>
            </a:r>
            <a:endParaRPr sz="5200"/>
          </a:p>
          <a:p>
            <a:pPr marL="514350" indent="-514350">
              <a:buSzPct val="100000"/>
              <a:buAutoNum type="arabicPeriod" startAt="1"/>
              <a:defRPr b="1" sz="3600">
                <a:solidFill>
                  <a:srgbClr val="FFD966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514350" indent="-514350">
              <a:buSzPct val="100000"/>
              <a:buAutoNum type="arabicPeriod" startAt="2"/>
              <a:defRPr b="1" sz="3600">
                <a:solidFill>
                  <a:srgbClr val="FFD966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Bèrgse kwis</a:t>
            </a:r>
          </a:p>
          <a:p>
            <a:pPr marL="514350" indent="-514350">
              <a:buSzPct val="100000"/>
              <a:buAutoNum type="arabicPeriod" startAt="2"/>
              <a:defRPr b="1" sz="3600">
                <a:solidFill>
                  <a:srgbClr val="FFD966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514350" indent="-514350">
              <a:buSzPct val="100000"/>
              <a:buAutoNum type="arabicPeriod" startAt="3"/>
              <a:defRPr b="1" sz="3600">
                <a:solidFill>
                  <a:srgbClr val="FFD966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Wè veindt de juf?</a:t>
            </a:r>
            <a:endParaRPr sz="5200"/>
          </a:p>
          <a:p>
            <a:pPr marL="514350" indent="-514350">
              <a:buSzPct val="100000"/>
              <a:buAutoNum type="arabicPeriod" startAt="3"/>
              <a:defRPr b="1" sz="3600">
                <a:solidFill>
                  <a:srgbClr val="FFD966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514350" indent="-514350">
              <a:buSzPct val="100000"/>
              <a:buAutoNum type="arabicPeriod" startAt="4"/>
              <a:defRPr b="1" sz="3600">
                <a:solidFill>
                  <a:srgbClr val="FFD966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‘n Stukske </a:t>
            </a:r>
            <a:br/>
            <a:r>
              <a:t>(vur bonuspunte)</a:t>
            </a:r>
            <a:endParaRPr sz="5200"/>
          </a:p>
          <a:p>
            <a:pPr marL="514350" indent="-514350">
              <a:buSzPct val="100000"/>
              <a:buAutoNum type="arabicPeriod" startAt="4"/>
              <a:defRPr b="1" sz="3600">
                <a:solidFill>
                  <a:srgbClr val="FFD966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514350" indent="-514350">
              <a:buSzPct val="100000"/>
              <a:buAutoNum type="arabicPeriod" startAt="6"/>
              <a:defRPr b="1" sz="3600">
                <a:solidFill>
                  <a:srgbClr val="FFD966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514350" indent="-514350">
              <a:buSzPct val="100000"/>
              <a:buAutoNum type="arabicPeriod" startAt="7"/>
              <a:defRPr b="1" sz="3600">
                <a:solidFill>
                  <a:srgbClr val="FFD966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Tijdelijke aanduiding voor inhoud 4" descr="Tijdelijke aanduiding voor inhoud 4"/>
          <p:cNvPicPr>
            <a:picLocks noChangeAspect="1"/>
          </p:cNvPicPr>
          <p:nvPr/>
        </p:nvPicPr>
        <p:blipFill>
          <a:blip r:embed="rId2">
            <a:extLst/>
          </a:blip>
          <a:srcRect l="0" t="0" r="0" b="18"/>
          <a:stretch>
            <a:fillRect/>
          </a:stretch>
        </p:blipFill>
        <p:spPr>
          <a:xfrm>
            <a:off x="18" y="1281"/>
            <a:ext cx="12191982" cy="6856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Afbeelding 2" descr="Afbeelding 2"/>
          <p:cNvPicPr>
            <a:picLocks noChangeAspect="1"/>
          </p:cNvPicPr>
          <p:nvPr/>
        </p:nvPicPr>
        <p:blipFill>
          <a:blip r:embed="rId3">
            <a:extLst/>
          </a:blip>
          <a:srcRect l="23323" t="0" r="6815" b="0"/>
          <a:stretch>
            <a:fillRect/>
          </a:stretch>
        </p:blipFill>
        <p:spPr>
          <a:xfrm>
            <a:off x="3181374" y="2987182"/>
            <a:ext cx="1510217" cy="144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Afbeelding 3" descr="Afbeelding 3"/>
          <p:cNvPicPr>
            <a:picLocks noChangeAspect="1"/>
          </p:cNvPicPr>
          <p:nvPr/>
        </p:nvPicPr>
        <p:blipFill>
          <a:blip r:embed="rId4">
            <a:extLst/>
          </a:blip>
          <a:srcRect l="16934" t="0" r="8112" b="0"/>
          <a:stretch>
            <a:fillRect/>
          </a:stretch>
        </p:blipFill>
        <p:spPr>
          <a:xfrm>
            <a:off x="7187658" y="2988972"/>
            <a:ext cx="1434535" cy="144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6" name="Rechthoek 7"/>
          <p:cNvSpPr/>
          <p:nvPr/>
        </p:nvSpPr>
        <p:spPr>
          <a:xfrm>
            <a:off x="3192283" y="2978242"/>
            <a:ext cx="1440003" cy="1440002"/>
          </a:xfrm>
          <a:prstGeom prst="rect">
            <a:avLst/>
          </a:prstGeom>
          <a:ln w="63500">
            <a:solidFill>
              <a:srgbClr val="2F5597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17" name="Rechthoek 12"/>
          <p:cNvSpPr/>
          <p:nvPr/>
        </p:nvSpPr>
        <p:spPr>
          <a:xfrm>
            <a:off x="7186586" y="2976092"/>
            <a:ext cx="1440002" cy="1440002"/>
          </a:xfrm>
          <a:prstGeom prst="rect">
            <a:avLst/>
          </a:prstGeom>
          <a:ln w="63500">
            <a:solidFill>
              <a:srgbClr val="2F5597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sp>
        <p:nvSpPr>
          <p:cNvPr id="118" name="Tekstvak 13"/>
          <p:cNvSpPr txBox="1"/>
          <p:nvPr/>
        </p:nvSpPr>
        <p:spPr>
          <a:xfrm>
            <a:off x="2345588" y="4386213"/>
            <a:ext cx="2935061" cy="101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pPr/>
            <a:r>
              <a:t>Kèèj leuk</a:t>
            </a:r>
          </a:p>
        </p:txBody>
      </p:sp>
      <p:sp>
        <p:nvSpPr>
          <p:cNvPr id="119" name="Tekstvak 14"/>
          <p:cNvSpPr txBox="1"/>
          <p:nvPr/>
        </p:nvSpPr>
        <p:spPr>
          <a:xfrm>
            <a:off x="4994562" y="4371186"/>
            <a:ext cx="5920154" cy="101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pPr/>
            <a:r>
              <a:t>Gruwelek stom</a:t>
            </a:r>
          </a:p>
        </p:txBody>
      </p:sp>
      <p:sp>
        <p:nvSpPr>
          <p:cNvPr id="120" name="Tekstvak 15"/>
          <p:cNvSpPr txBox="1"/>
          <p:nvPr/>
        </p:nvSpPr>
        <p:spPr>
          <a:xfrm>
            <a:off x="-18677" y="1260001"/>
            <a:ext cx="12097515" cy="10185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pPr/>
            <a:r>
              <a:t>Wat vond je van Bèrgs in de Klas?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Tijdelijke aanduiding voor inhoud 4" descr="Tijdelijke aanduiding voor inhoud 4"/>
          <p:cNvPicPr>
            <a:picLocks noChangeAspect="1"/>
          </p:cNvPicPr>
          <p:nvPr/>
        </p:nvPicPr>
        <p:blipFill>
          <a:blip r:embed="rId2">
            <a:extLst/>
          </a:blip>
          <a:srcRect l="0" t="0" r="0" b="18"/>
          <a:stretch>
            <a:fillRect/>
          </a:stretch>
        </p:blipFill>
        <p:spPr>
          <a:xfrm>
            <a:off x="18" y="1281"/>
            <a:ext cx="12191982" cy="685672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ekstvak 15"/>
          <p:cNvSpPr txBox="1"/>
          <p:nvPr/>
        </p:nvSpPr>
        <p:spPr>
          <a:xfrm>
            <a:off x="45718" y="1085439"/>
            <a:ext cx="12097515" cy="897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ts val="5400"/>
              </a:lnSpc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pPr/>
            <a:r>
              <a:t>Wat vond je het leukst ?</a:t>
            </a:r>
          </a:p>
        </p:txBody>
      </p:sp>
      <p:pic>
        <p:nvPicPr>
          <p:cNvPr id="124" name="Afbeelding 1" descr="Afbeelding 1"/>
          <p:cNvPicPr>
            <a:picLocks noChangeAspect="1"/>
          </p:cNvPicPr>
          <p:nvPr/>
        </p:nvPicPr>
        <p:blipFill>
          <a:blip r:embed="rId3">
            <a:extLst/>
          </a:blip>
          <a:srcRect l="449" t="22307" r="4743" b="25129"/>
          <a:stretch>
            <a:fillRect/>
          </a:stretch>
        </p:blipFill>
        <p:spPr>
          <a:xfrm>
            <a:off x="2127734" y="2690452"/>
            <a:ext cx="7965832" cy="3312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Tijdelijke aanduiding voor inhoud 4" descr="Tijdelijke aanduiding voor inhoud 4"/>
          <p:cNvPicPr>
            <a:picLocks noChangeAspect="1"/>
          </p:cNvPicPr>
          <p:nvPr/>
        </p:nvPicPr>
        <p:blipFill>
          <a:blip r:embed="rId2">
            <a:extLst/>
          </a:blip>
          <a:srcRect l="0" t="0" r="0" b="18"/>
          <a:stretch>
            <a:fillRect/>
          </a:stretch>
        </p:blipFill>
        <p:spPr>
          <a:xfrm>
            <a:off x="18" y="1281"/>
            <a:ext cx="12191982" cy="685672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Tekstvak 15"/>
          <p:cNvSpPr txBox="1"/>
          <p:nvPr/>
        </p:nvSpPr>
        <p:spPr>
          <a:xfrm>
            <a:off x="45718" y="1085439"/>
            <a:ext cx="12097515" cy="897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ts val="5400"/>
              </a:lnSpc>
              <a:defRPr sz="6000">
                <a:solidFill>
                  <a:srgbClr val="2F5597"/>
                </a:solidFill>
                <a:latin typeface="Brush Script MT Italic"/>
                <a:ea typeface="Brush Script MT Italic"/>
                <a:cs typeface="Brush Script MT Italic"/>
                <a:sym typeface="Brush Script MT Italic"/>
              </a:defRPr>
            </a:lvl1pPr>
          </a:lstStyle>
          <a:p>
            <a:pPr/>
            <a:r>
              <a:t>Wat vond je het stomst ?</a:t>
            </a:r>
          </a:p>
        </p:txBody>
      </p:sp>
      <p:pic>
        <p:nvPicPr>
          <p:cNvPr id="128" name="Afbeelding 1" descr="Afbeelding 1"/>
          <p:cNvPicPr>
            <a:picLocks noChangeAspect="1"/>
          </p:cNvPicPr>
          <p:nvPr/>
        </p:nvPicPr>
        <p:blipFill>
          <a:blip r:embed="rId3">
            <a:extLst/>
          </a:blip>
          <a:srcRect l="449" t="22307" r="4743" b="25129"/>
          <a:stretch>
            <a:fillRect/>
          </a:stretch>
        </p:blipFill>
        <p:spPr>
          <a:xfrm>
            <a:off x="2127734" y="2690452"/>
            <a:ext cx="7965832" cy="33123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Rechthoek 2"/>
          <p:cNvSpPr/>
          <p:nvPr/>
        </p:nvSpPr>
        <p:spPr>
          <a:xfrm>
            <a:off x="0" y="0"/>
            <a:ext cx="12192000" cy="685671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131" name="Afbeelding 4" descr="Afbeelding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17" y="30581"/>
            <a:ext cx="9101513" cy="6826137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kstvak 6"/>
          <p:cNvSpPr txBox="1"/>
          <p:nvPr/>
        </p:nvSpPr>
        <p:spPr>
          <a:xfrm>
            <a:off x="7660207" y="591975"/>
            <a:ext cx="3636703" cy="4932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ctr">
              <a:lnSpc>
                <a:spcPct val="150000"/>
              </a:lnSpc>
              <a:defRPr b="1" sz="4800">
                <a:solidFill>
                  <a:srgbClr val="FFD966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Wè veindt öllie klas </a:t>
            </a:r>
            <a:br/>
            <a:r>
              <a:t>‘t schônste</a:t>
            </a:r>
          </a:p>
          <a:p>
            <a:pPr algn="ctr">
              <a:lnSpc>
                <a:spcPct val="150000"/>
              </a:lnSpc>
              <a:defRPr b="1" sz="4800">
                <a:solidFill>
                  <a:srgbClr val="FFD966"/>
                </a:solidFill>
                <a:latin typeface="+mn-lt"/>
                <a:ea typeface="+mn-ea"/>
                <a:cs typeface="+mn-cs"/>
                <a:sym typeface="Calibri"/>
              </a:defRPr>
            </a:pPr>
            <a:r>
              <a:t>Bèrgse woord èn wôrrum?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hthoek 2"/>
          <p:cNvSpPr/>
          <p:nvPr/>
        </p:nvSpPr>
        <p:spPr>
          <a:xfrm>
            <a:off x="0" y="0"/>
            <a:ext cx="12192000" cy="685671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pic>
        <p:nvPicPr>
          <p:cNvPr id="135" name="Afbeelding 4" descr="Afbeelding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17" y="30581"/>
            <a:ext cx="9101513" cy="6826137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Tekstvak 6"/>
          <p:cNvSpPr txBox="1"/>
          <p:nvPr/>
        </p:nvSpPr>
        <p:spPr>
          <a:xfrm>
            <a:off x="7660207" y="1649184"/>
            <a:ext cx="3636703" cy="16092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ctr">
              <a:lnSpc>
                <a:spcPct val="150000"/>
              </a:lnSpc>
              <a:defRPr b="1" sz="12000">
                <a:solidFill>
                  <a:srgbClr val="FFD966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pPr/>
            <a:r>
              <a:t>Kwis!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