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6"/>
  </p:notesMasterIdLst>
  <p:sldIdLst>
    <p:sldId id="256" r:id="rId5"/>
    <p:sldId id="259" r:id="rId6"/>
    <p:sldId id="260" r:id="rId7"/>
    <p:sldId id="283" r:id="rId8"/>
    <p:sldId id="262" r:id="rId9"/>
    <p:sldId id="286" r:id="rId10"/>
    <p:sldId id="284" r:id="rId11"/>
    <p:sldId id="287" r:id="rId12"/>
    <p:sldId id="271" r:id="rId13"/>
    <p:sldId id="272" r:id="rId14"/>
    <p:sldId id="263" r:id="rId15"/>
    <p:sldId id="289" r:id="rId16"/>
    <p:sldId id="285" r:id="rId17"/>
    <p:sldId id="270" r:id="rId18"/>
    <p:sldId id="265" r:id="rId19"/>
    <p:sldId id="273" r:id="rId20"/>
    <p:sldId id="274" r:id="rId21"/>
    <p:sldId id="290" r:id="rId22"/>
    <p:sldId id="275" r:id="rId23"/>
    <p:sldId id="280" r:id="rId24"/>
    <p:sldId id="276" r:id="rId25"/>
    <p:sldId id="277" r:id="rId26"/>
    <p:sldId id="278" r:id="rId27"/>
    <p:sldId id="279" r:id="rId28"/>
    <p:sldId id="266" r:id="rId29"/>
    <p:sldId id="282" r:id="rId30"/>
    <p:sldId id="288" r:id="rId31"/>
    <p:sldId id="267" r:id="rId32"/>
    <p:sldId id="268" r:id="rId33"/>
    <p:sldId id="269" r:id="rId34"/>
    <p:sldId id="258" r:id="rId35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583D29-08D6-4BEB-8637-C93118E8917A}" v="29" dt="2021-10-21T12:51:41.5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38" autoAdjust="0"/>
  </p:normalViewPr>
  <p:slideViewPr>
    <p:cSldViewPr snapToGrid="0" snapToObjects="1">
      <p:cViewPr varScale="1">
        <p:scale>
          <a:sx n="81" d="100"/>
          <a:sy n="81" d="100"/>
        </p:scale>
        <p:origin x="15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que Groot" userId="72406f95-abb8-4521-a4f8-fc43faeeb20e" providerId="ADAL" clId="{296402A5-FAA4-461A-88F4-5670EBB3AEF8}"/>
    <pc:docChg chg="undo custSel addSld delSld modSld">
      <pc:chgData name="Monique Groot" userId="72406f95-abb8-4521-a4f8-fc43faeeb20e" providerId="ADAL" clId="{296402A5-FAA4-461A-88F4-5670EBB3AEF8}" dt="2021-10-18T14:31:26.730" v="888" actId="20577"/>
      <pc:docMkLst>
        <pc:docMk/>
      </pc:docMkLst>
      <pc:sldChg chg="modSp mod">
        <pc:chgData name="Monique Groot" userId="72406f95-abb8-4521-a4f8-fc43faeeb20e" providerId="ADAL" clId="{296402A5-FAA4-461A-88F4-5670EBB3AEF8}" dt="2021-10-18T14:31:26.730" v="888" actId="20577"/>
        <pc:sldMkLst>
          <pc:docMk/>
          <pc:sldMk cId="0" sldId="256"/>
        </pc:sldMkLst>
        <pc:spChg chg="mod">
          <ac:chgData name="Monique Groot" userId="72406f95-abb8-4521-a4f8-fc43faeeb20e" providerId="ADAL" clId="{296402A5-FAA4-461A-88F4-5670EBB3AEF8}" dt="2021-10-18T14:31:26.730" v="888" actId="20577"/>
          <ac:spMkLst>
            <pc:docMk/>
            <pc:sldMk cId="0" sldId="256"/>
            <ac:spMk id="4" creationId="{00000000-0000-0000-0000-000000000000}"/>
          </ac:spMkLst>
        </pc:spChg>
        <pc:spChg chg="mod">
          <ac:chgData name="Monique Groot" userId="72406f95-abb8-4521-a4f8-fc43faeeb20e" providerId="ADAL" clId="{296402A5-FAA4-461A-88F4-5670EBB3AEF8}" dt="2021-10-18T14:30:27.847" v="845" actId="20577"/>
          <ac:spMkLst>
            <pc:docMk/>
            <pc:sldMk cId="0" sldId="256"/>
            <ac:spMk id="5" creationId="{ECFBE8A1-C5C5-4D5D-9610-E006E01AFC07}"/>
          </ac:spMkLst>
        </pc:spChg>
      </pc:sldChg>
      <pc:sldChg chg="modSp new del mod">
        <pc:chgData name="Monique Groot" userId="72406f95-abb8-4521-a4f8-fc43faeeb20e" providerId="ADAL" clId="{296402A5-FAA4-461A-88F4-5670EBB3AEF8}" dt="2021-09-21T09:11:14.703" v="611" actId="2696"/>
        <pc:sldMkLst>
          <pc:docMk/>
          <pc:sldMk cId="2528203116" sldId="257"/>
        </pc:sldMkLst>
        <pc:spChg chg="mod">
          <ac:chgData name="Monique Groot" userId="72406f95-abb8-4521-a4f8-fc43faeeb20e" providerId="ADAL" clId="{296402A5-FAA4-461A-88F4-5670EBB3AEF8}" dt="2021-09-21T09:04:09.432" v="438" actId="255"/>
          <ac:spMkLst>
            <pc:docMk/>
            <pc:sldMk cId="2528203116" sldId="257"/>
            <ac:spMk id="2" creationId="{67BFF89D-2595-4DBB-AD1B-4D3A265301FB}"/>
          </ac:spMkLst>
        </pc:spChg>
      </pc:sldChg>
      <pc:sldChg chg="modSp add mod">
        <pc:chgData name="Monique Groot" userId="72406f95-abb8-4521-a4f8-fc43faeeb20e" providerId="ADAL" clId="{296402A5-FAA4-461A-88F4-5670EBB3AEF8}" dt="2021-10-18T14:31:02.843" v="887" actId="20577"/>
        <pc:sldMkLst>
          <pc:docMk/>
          <pc:sldMk cId="1813433927" sldId="258"/>
        </pc:sldMkLst>
        <pc:spChg chg="mod">
          <ac:chgData name="Monique Groot" userId="72406f95-abb8-4521-a4f8-fc43faeeb20e" providerId="ADAL" clId="{296402A5-FAA4-461A-88F4-5670EBB3AEF8}" dt="2021-09-21T09:12:02.167" v="615" actId="20577"/>
          <ac:spMkLst>
            <pc:docMk/>
            <pc:sldMk cId="1813433927" sldId="258"/>
            <ac:spMk id="4" creationId="{00000000-0000-0000-0000-000000000000}"/>
          </ac:spMkLst>
        </pc:spChg>
        <pc:spChg chg="mod">
          <ac:chgData name="Monique Groot" userId="72406f95-abb8-4521-a4f8-fc43faeeb20e" providerId="ADAL" clId="{296402A5-FAA4-461A-88F4-5670EBB3AEF8}" dt="2021-10-18T14:31:02.843" v="887" actId="20577"/>
          <ac:spMkLst>
            <pc:docMk/>
            <pc:sldMk cId="1813433927" sldId="258"/>
            <ac:spMk id="5" creationId="{ECFBE8A1-C5C5-4D5D-9610-E006E01AFC07}"/>
          </ac:spMkLst>
        </pc:spChg>
      </pc:sldChg>
      <pc:sldChg chg="new">
        <pc:chgData name="Monique Groot" userId="72406f95-abb8-4521-a4f8-fc43faeeb20e" providerId="ADAL" clId="{296402A5-FAA4-461A-88F4-5670EBB3AEF8}" dt="2021-10-18T14:24:04.870" v="616" actId="680"/>
        <pc:sldMkLst>
          <pc:docMk/>
          <pc:sldMk cId="3874446856" sldId="259"/>
        </pc:sldMkLst>
      </pc:sldChg>
    </pc:docChg>
  </pc:docChgLst>
  <pc:docChgLst>
    <pc:chgData name="Frank van Doorn" userId="0774ef7b-f260-4247-97bb-40e3396c98b6" providerId="ADAL" clId="{F7583D29-08D6-4BEB-8637-C93118E8917A}"/>
    <pc:docChg chg="undo custSel addSld delSld modSld sldOrd">
      <pc:chgData name="Frank van Doorn" userId="0774ef7b-f260-4247-97bb-40e3396c98b6" providerId="ADAL" clId="{F7583D29-08D6-4BEB-8637-C93118E8917A}" dt="2021-10-29T14:08:37.563" v="9717" actId="20577"/>
      <pc:docMkLst>
        <pc:docMk/>
      </pc:docMkLst>
      <pc:sldChg chg="modSp mod">
        <pc:chgData name="Frank van Doorn" userId="0774ef7b-f260-4247-97bb-40e3396c98b6" providerId="ADAL" clId="{F7583D29-08D6-4BEB-8637-C93118E8917A}" dt="2021-10-21T06:36:07.979" v="57" actId="113"/>
        <pc:sldMkLst>
          <pc:docMk/>
          <pc:sldMk cId="3874446856" sldId="259"/>
        </pc:sldMkLst>
        <pc:spChg chg="mod">
          <ac:chgData name="Frank van Doorn" userId="0774ef7b-f260-4247-97bb-40e3396c98b6" providerId="ADAL" clId="{F7583D29-08D6-4BEB-8637-C93118E8917A}" dt="2021-10-21T06:35:54.236" v="55" actId="1076"/>
          <ac:spMkLst>
            <pc:docMk/>
            <pc:sldMk cId="3874446856" sldId="259"/>
            <ac:spMk id="2" creationId="{26739358-8722-4C8E-955B-91A27633905B}"/>
          </ac:spMkLst>
        </pc:spChg>
        <pc:spChg chg="mod">
          <ac:chgData name="Frank van Doorn" userId="0774ef7b-f260-4247-97bb-40e3396c98b6" providerId="ADAL" clId="{F7583D29-08D6-4BEB-8637-C93118E8917A}" dt="2021-10-21T06:36:07.979" v="57" actId="113"/>
          <ac:spMkLst>
            <pc:docMk/>
            <pc:sldMk cId="3874446856" sldId="259"/>
            <ac:spMk id="3" creationId="{4FE03503-F36F-4A8F-BB10-30A424688716}"/>
          </ac:spMkLst>
        </pc:spChg>
      </pc:sldChg>
      <pc:sldChg chg="modSp new mod">
        <pc:chgData name="Frank van Doorn" userId="0774ef7b-f260-4247-97bb-40e3396c98b6" providerId="ADAL" clId="{F7583D29-08D6-4BEB-8637-C93118E8917A}" dt="2021-10-29T13:59:59.498" v="9661" actId="20577"/>
        <pc:sldMkLst>
          <pc:docMk/>
          <pc:sldMk cId="664655767" sldId="260"/>
        </pc:sldMkLst>
        <pc:spChg chg="mod">
          <ac:chgData name="Frank van Doorn" userId="0774ef7b-f260-4247-97bb-40e3396c98b6" providerId="ADAL" clId="{F7583D29-08D6-4BEB-8637-C93118E8917A}" dt="2021-10-21T08:30:11.409" v="106" actId="1076"/>
          <ac:spMkLst>
            <pc:docMk/>
            <pc:sldMk cId="664655767" sldId="260"/>
            <ac:spMk id="2" creationId="{22EC1D58-238A-4CA2-A9A0-BC0D3C56F3D6}"/>
          </ac:spMkLst>
        </pc:spChg>
        <pc:spChg chg="mod">
          <ac:chgData name="Frank van Doorn" userId="0774ef7b-f260-4247-97bb-40e3396c98b6" providerId="ADAL" clId="{F7583D29-08D6-4BEB-8637-C93118E8917A}" dt="2021-10-29T13:59:59.498" v="9661" actId="20577"/>
          <ac:spMkLst>
            <pc:docMk/>
            <pc:sldMk cId="664655767" sldId="260"/>
            <ac:spMk id="3" creationId="{A1733D08-1B59-427A-9E6F-234D04485AD5}"/>
          </ac:spMkLst>
        </pc:spChg>
      </pc:sldChg>
      <pc:sldChg chg="modSp new del mod">
        <pc:chgData name="Frank van Doorn" userId="0774ef7b-f260-4247-97bb-40e3396c98b6" providerId="ADAL" clId="{F7583D29-08D6-4BEB-8637-C93118E8917A}" dt="2021-10-21T09:04:03.556" v="1266" actId="47"/>
        <pc:sldMkLst>
          <pc:docMk/>
          <pc:sldMk cId="925801854" sldId="261"/>
        </pc:sldMkLst>
        <pc:spChg chg="mod">
          <ac:chgData name="Frank van Doorn" userId="0774ef7b-f260-4247-97bb-40e3396c98b6" providerId="ADAL" clId="{F7583D29-08D6-4BEB-8637-C93118E8917A}" dt="2021-10-21T08:35:24.650" v="333" actId="20577"/>
          <ac:spMkLst>
            <pc:docMk/>
            <pc:sldMk cId="925801854" sldId="261"/>
            <ac:spMk id="2" creationId="{A3302619-8D86-489C-8117-A65BF69C24BF}"/>
          </ac:spMkLst>
        </pc:spChg>
        <pc:spChg chg="mod">
          <ac:chgData name="Frank van Doorn" userId="0774ef7b-f260-4247-97bb-40e3396c98b6" providerId="ADAL" clId="{F7583D29-08D6-4BEB-8637-C93118E8917A}" dt="2021-10-21T08:44:00.508" v="958" actId="120"/>
          <ac:spMkLst>
            <pc:docMk/>
            <pc:sldMk cId="925801854" sldId="261"/>
            <ac:spMk id="3" creationId="{4526AAF8-4AD7-4E13-B79C-7FF9E3157228}"/>
          </ac:spMkLst>
        </pc:spChg>
      </pc:sldChg>
      <pc:sldChg chg="modSp new mod">
        <pc:chgData name="Frank van Doorn" userId="0774ef7b-f260-4247-97bb-40e3396c98b6" providerId="ADAL" clId="{F7583D29-08D6-4BEB-8637-C93118E8917A}" dt="2021-10-29T07:50:56.166" v="9593" actId="20577"/>
        <pc:sldMkLst>
          <pc:docMk/>
          <pc:sldMk cId="381364876" sldId="262"/>
        </pc:sldMkLst>
        <pc:spChg chg="mod">
          <ac:chgData name="Frank van Doorn" userId="0774ef7b-f260-4247-97bb-40e3396c98b6" providerId="ADAL" clId="{F7583D29-08D6-4BEB-8637-C93118E8917A}" dt="2021-10-21T10:21:56.223" v="4659" actId="20577"/>
          <ac:spMkLst>
            <pc:docMk/>
            <pc:sldMk cId="381364876" sldId="262"/>
            <ac:spMk id="2" creationId="{473E705E-BE81-4D77-8117-9600636F980D}"/>
          </ac:spMkLst>
        </pc:spChg>
        <pc:spChg chg="mod">
          <ac:chgData name="Frank van Doorn" userId="0774ef7b-f260-4247-97bb-40e3396c98b6" providerId="ADAL" clId="{F7583D29-08D6-4BEB-8637-C93118E8917A}" dt="2021-10-29T07:50:56.166" v="9593" actId="20577"/>
          <ac:spMkLst>
            <pc:docMk/>
            <pc:sldMk cId="381364876" sldId="262"/>
            <ac:spMk id="3" creationId="{1E221EAA-48C7-43EE-B24E-76314C965DF7}"/>
          </ac:spMkLst>
        </pc:spChg>
      </pc:sldChg>
      <pc:sldChg chg="modSp new mod">
        <pc:chgData name="Frank van Doorn" userId="0774ef7b-f260-4247-97bb-40e3396c98b6" providerId="ADAL" clId="{F7583D29-08D6-4BEB-8637-C93118E8917A}" dt="2021-10-21T12:20:11.917" v="7931" actId="20577"/>
        <pc:sldMkLst>
          <pc:docMk/>
          <pc:sldMk cId="3216181609" sldId="263"/>
        </pc:sldMkLst>
        <pc:spChg chg="mod">
          <ac:chgData name="Frank van Doorn" userId="0774ef7b-f260-4247-97bb-40e3396c98b6" providerId="ADAL" clId="{F7583D29-08D6-4BEB-8637-C93118E8917A}" dt="2021-10-21T11:13:47.849" v="5020" actId="20577"/>
          <ac:spMkLst>
            <pc:docMk/>
            <pc:sldMk cId="3216181609" sldId="263"/>
            <ac:spMk id="2" creationId="{5A96E4D6-C485-4D41-967E-DD5087C14575}"/>
          </ac:spMkLst>
        </pc:spChg>
        <pc:spChg chg="mod">
          <ac:chgData name="Frank van Doorn" userId="0774ef7b-f260-4247-97bb-40e3396c98b6" providerId="ADAL" clId="{F7583D29-08D6-4BEB-8637-C93118E8917A}" dt="2021-10-21T12:20:11.917" v="7931" actId="20577"/>
          <ac:spMkLst>
            <pc:docMk/>
            <pc:sldMk cId="3216181609" sldId="263"/>
            <ac:spMk id="3" creationId="{4EA7308C-4F93-467A-9FC2-47788BC88C2B}"/>
          </ac:spMkLst>
        </pc:spChg>
      </pc:sldChg>
      <pc:sldChg chg="modSp add mod">
        <pc:chgData name="Frank van Doorn" userId="0774ef7b-f260-4247-97bb-40e3396c98b6" providerId="ADAL" clId="{F7583D29-08D6-4BEB-8637-C93118E8917A}" dt="2021-10-22T07:13:29.328" v="9358" actId="20577"/>
        <pc:sldMkLst>
          <pc:docMk/>
          <pc:sldMk cId="1588024437" sldId="264"/>
        </pc:sldMkLst>
        <pc:spChg chg="mod">
          <ac:chgData name="Frank van Doorn" userId="0774ef7b-f260-4247-97bb-40e3396c98b6" providerId="ADAL" clId="{F7583D29-08D6-4BEB-8637-C93118E8917A}" dt="2021-10-21T08:50:39.207" v="1089" actId="6549"/>
          <ac:spMkLst>
            <pc:docMk/>
            <pc:sldMk cId="1588024437" sldId="264"/>
            <ac:spMk id="2" creationId="{5A96E4D6-C485-4D41-967E-DD5087C14575}"/>
          </ac:spMkLst>
        </pc:spChg>
        <pc:spChg chg="mod">
          <ac:chgData name="Frank van Doorn" userId="0774ef7b-f260-4247-97bb-40e3396c98b6" providerId="ADAL" clId="{F7583D29-08D6-4BEB-8637-C93118E8917A}" dt="2021-10-22T07:13:29.328" v="9358" actId="20577"/>
          <ac:spMkLst>
            <pc:docMk/>
            <pc:sldMk cId="1588024437" sldId="264"/>
            <ac:spMk id="3" creationId="{4EA7308C-4F93-467A-9FC2-47788BC88C2B}"/>
          </ac:spMkLst>
        </pc:spChg>
      </pc:sldChg>
      <pc:sldChg chg="addSp delSp modSp add mod">
        <pc:chgData name="Frank van Doorn" userId="0774ef7b-f260-4247-97bb-40e3396c98b6" providerId="ADAL" clId="{F7583D29-08D6-4BEB-8637-C93118E8917A}" dt="2021-10-21T12:50:23.953" v="8840" actId="20577"/>
        <pc:sldMkLst>
          <pc:docMk/>
          <pc:sldMk cId="492469840" sldId="265"/>
        </pc:sldMkLst>
        <pc:spChg chg="mod">
          <ac:chgData name="Frank van Doorn" userId="0774ef7b-f260-4247-97bb-40e3396c98b6" providerId="ADAL" clId="{F7583D29-08D6-4BEB-8637-C93118E8917A}" dt="2021-10-21T09:46:25.626" v="2318" actId="27636"/>
          <ac:spMkLst>
            <pc:docMk/>
            <pc:sldMk cId="492469840" sldId="265"/>
            <ac:spMk id="2" creationId="{5A96E4D6-C485-4D41-967E-DD5087C14575}"/>
          </ac:spMkLst>
        </pc:spChg>
        <pc:spChg chg="del mod">
          <ac:chgData name="Frank van Doorn" userId="0774ef7b-f260-4247-97bb-40e3396c98b6" providerId="ADAL" clId="{F7583D29-08D6-4BEB-8637-C93118E8917A}" dt="2021-10-21T09:45:59.887" v="2310" actId="478"/>
          <ac:spMkLst>
            <pc:docMk/>
            <pc:sldMk cId="492469840" sldId="265"/>
            <ac:spMk id="3" creationId="{4EA7308C-4F93-467A-9FC2-47788BC88C2B}"/>
          </ac:spMkLst>
        </pc:spChg>
        <pc:spChg chg="add mod">
          <ac:chgData name="Frank van Doorn" userId="0774ef7b-f260-4247-97bb-40e3396c98b6" providerId="ADAL" clId="{F7583D29-08D6-4BEB-8637-C93118E8917A}" dt="2021-10-21T12:50:23.953" v="8840" actId="20577"/>
          <ac:spMkLst>
            <pc:docMk/>
            <pc:sldMk cId="492469840" sldId="265"/>
            <ac:spMk id="5" creationId="{7F559160-71FB-46B4-8272-C2F84028FC5B}"/>
          </ac:spMkLst>
        </pc:spChg>
      </pc:sldChg>
      <pc:sldChg chg="modSp add mod">
        <pc:chgData name="Frank van Doorn" userId="0774ef7b-f260-4247-97bb-40e3396c98b6" providerId="ADAL" clId="{F7583D29-08D6-4BEB-8637-C93118E8917A}" dt="2021-10-25T12:26:50.133" v="9485" actId="20577"/>
        <pc:sldMkLst>
          <pc:docMk/>
          <pc:sldMk cId="1342565321" sldId="266"/>
        </pc:sldMkLst>
        <pc:spChg chg="mod">
          <ac:chgData name="Frank van Doorn" userId="0774ef7b-f260-4247-97bb-40e3396c98b6" providerId="ADAL" clId="{F7583D29-08D6-4BEB-8637-C93118E8917A}" dt="2021-10-21T11:53:39.892" v="6008" actId="313"/>
          <ac:spMkLst>
            <pc:docMk/>
            <pc:sldMk cId="1342565321" sldId="266"/>
            <ac:spMk id="2" creationId="{5A96E4D6-C485-4D41-967E-DD5087C14575}"/>
          </ac:spMkLst>
        </pc:spChg>
        <pc:spChg chg="mod">
          <ac:chgData name="Frank van Doorn" userId="0774ef7b-f260-4247-97bb-40e3396c98b6" providerId="ADAL" clId="{F7583D29-08D6-4BEB-8637-C93118E8917A}" dt="2021-10-25T12:26:50.133" v="9485" actId="20577"/>
          <ac:spMkLst>
            <pc:docMk/>
            <pc:sldMk cId="1342565321" sldId="266"/>
            <ac:spMk id="3" creationId="{4EA7308C-4F93-467A-9FC2-47788BC88C2B}"/>
          </ac:spMkLst>
        </pc:spChg>
      </pc:sldChg>
      <pc:sldChg chg="modSp add mod">
        <pc:chgData name="Frank van Doorn" userId="0774ef7b-f260-4247-97bb-40e3396c98b6" providerId="ADAL" clId="{F7583D29-08D6-4BEB-8637-C93118E8917A}" dt="2021-10-22T10:20:18.168" v="9446" actId="20577"/>
        <pc:sldMkLst>
          <pc:docMk/>
          <pc:sldMk cId="2179189835" sldId="267"/>
        </pc:sldMkLst>
        <pc:spChg chg="mod">
          <ac:chgData name="Frank van Doorn" userId="0774ef7b-f260-4247-97bb-40e3396c98b6" providerId="ADAL" clId="{F7583D29-08D6-4BEB-8637-C93118E8917A}" dt="2021-10-22T10:20:18.168" v="9446" actId="20577"/>
          <ac:spMkLst>
            <pc:docMk/>
            <pc:sldMk cId="2179189835" sldId="267"/>
            <ac:spMk id="2" creationId="{5A96E4D6-C485-4D41-967E-DD5087C14575}"/>
          </ac:spMkLst>
        </pc:spChg>
        <pc:spChg chg="mod">
          <ac:chgData name="Frank van Doorn" userId="0774ef7b-f260-4247-97bb-40e3396c98b6" providerId="ADAL" clId="{F7583D29-08D6-4BEB-8637-C93118E8917A}" dt="2021-10-22T10:19:51.164" v="9406" actId="20577"/>
          <ac:spMkLst>
            <pc:docMk/>
            <pc:sldMk cId="2179189835" sldId="267"/>
            <ac:spMk id="3" creationId="{4EA7308C-4F93-467A-9FC2-47788BC88C2B}"/>
          </ac:spMkLst>
        </pc:spChg>
      </pc:sldChg>
      <pc:sldChg chg="modSp add mod">
        <pc:chgData name="Frank van Doorn" userId="0774ef7b-f260-4247-97bb-40e3396c98b6" providerId="ADAL" clId="{F7583D29-08D6-4BEB-8637-C93118E8917A}" dt="2021-10-21T12:05:36.063" v="6820" actId="20577"/>
        <pc:sldMkLst>
          <pc:docMk/>
          <pc:sldMk cId="1668764390" sldId="268"/>
        </pc:sldMkLst>
        <pc:spChg chg="mod">
          <ac:chgData name="Frank van Doorn" userId="0774ef7b-f260-4247-97bb-40e3396c98b6" providerId="ADAL" clId="{F7583D29-08D6-4BEB-8637-C93118E8917A}" dt="2021-10-21T12:03:50.926" v="6642" actId="313"/>
          <ac:spMkLst>
            <pc:docMk/>
            <pc:sldMk cId="1668764390" sldId="268"/>
            <ac:spMk id="2" creationId="{5A96E4D6-C485-4D41-967E-DD5087C14575}"/>
          </ac:spMkLst>
        </pc:spChg>
        <pc:spChg chg="mod">
          <ac:chgData name="Frank van Doorn" userId="0774ef7b-f260-4247-97bb-40e3396c98b6" providerId="ADAL" clId="{F7583D29-08D6-4BEB-8637-C93118E8917A}" dt="2021-10-21T12:05:36.063" v="6820" actId="20577"/>
          <ac:spMkLst>
            <pc:docMk/>
            <pc:sldMk cId="1668764390" sldId="268"/>
            <ac:spMk id="3" creationId="{4EA7308C-4F93-467A-9FC2-47788BC88C2B}"/>
          </ac:spMkLst>
        </pc:spChg>
      </pc:sldChg>
      <pc:sldChg chg="modSp add mod">
        <pc:chgData name="Frank van Doorn" userId="0774ef7b-f260-4247-97bb-40e3396c98b6" providerId="ADAL" clId="{F7583D29-08D6-4BEB-8637-C93118E8917A}" dt="2021-10-21T12:19:48.739" v="7866" actId="20577"/>
        <pc:sldMkLst>
          <pc:docMk/>
          <pc:sldMk cId="2473116902" sldId="269"/>
        </pc:sldMkLst>
        <pc:spChg chg="mod">
          <ac:chgData name="Frank van Doorn" userId="0774ef7b-f260-4247-97bb-40e3396c98b6" providerId="ADAL" clId="{F7583D29-08D6-4BEB-8637-C93118E8917A}" dt="2021-10-21T12:06:15.517" v="6832" actId="20577"/>
          <ac:spMkLst>
            <pc:docMk/>
            <pc:sldMk cId="2473116902" sldId="269"/>
            <ac:spMk id="2" creationId="{5A96E4D6-C485-4D41-967E-DD5087C14575}"/>
          </ac:spMkLst>
        </pc:spChg>
        <pc:spChg chg="mod">
          <ac:chgData name="Frank van Doorn" userId="0774ef7b-f260-4247-97bb-40e3396c98b6" providerId="ADAL" clId="{F7583D29-08D6-4BEB-8637-C93118E8917A}" dt="2021-10-21T12:19:48.739" v="7866" actId="20577"/>
          <ac:spMkLst>
            <pc:docMk/>
            <pc:sldMk cId="2473116902" sldId="269"/>
            <ac:spMk id="3" creationId="{4EA7308C-4F93-467A-9FC2-47788BC88C2B}"/>
          </ac:spMkLst>
        </pc:spChg>
      </pc:sldChg>
      <pc:sldChg chg="modSp add mod">
        <pc:chgData name="Frank van Doorn" userId="0774ef7b-f260-4247-97bb-40e3396c98b6" providerId="ADAL" clId="{F7583D29-08D6-4BEB-8637-C93118E8917A}" dt="2021-10-29T14:00:35.190" v="9663" actId="20577"/>
        <pc:sldMkLst>
          <pc:docMk/>
          <pc:sldMk cId="2344298686" sldId="270"/>
        </pc:sldMkLst>
        <pc:spChg chg="mod">
          <ac:chgData name="Frank van Doorn" userId="0774ef7b-f260-4247-97bb-40e3396c98b6" providerId="ADAL" clId="{F7583D29-08D6-4BEB-8637-C93118E8917A}" dt="2021-10-29T14:00:35.190" v="9663" actId="20577"/>
          <ac:spMkLst>
            <pc:docMk/>
            <pc:sldMk cId="2344298686" sldId="270"/>
            <ac:spMk id="3" creationId="{4EA7308C-4F93-467A-9FC2-47788BC88C2B}"/>
          </ac:spMkLst>
        </pc:spChg>
      </pc:sldChg>
      <pc:sldChg chg="modSp add mod">
        <pc:chgData name="Frank van Doorn" userId="0774ef7b-f260-4247-97bb-40e3396c98b6" providerId="ADAL" clId="{F7583D29-08D6-4BEB-8637-C93118E8917A}" dt="2021-10-22T12:47:50.553" v="9450" actId="6549"/>
        <pc:sldMkLst>
          <pc:docMk/>
          <pc:sldMk cId="2584449193" sldId="271"/>
        </pc:sldMkLst>
        <pc:spChg chg="mod">
          <ac:chgData name="Frank van Doorn" userId="0774ef7b-f260-4247-97bb-40e3396c98b6" providerId="ADAL" clId="{F7583D29-08D6-4BEB-8637-C93118E8917A}" dt="2021-10-21T10:16:31.543" v="4591" actId="20577"/>
          <ac:spMkLst>
            <pc:docMk/>
            <pc:sldMk cId="2584449193" sldId="271"/>
            <ac:spMk id="2" creationId="{473E705E-BE81-4D77-8117-9600636F980D}"/>
          </ac:spMkLst>
        </pc:spChg>
        <pc:spChg chg="mod">
          <ac:chgData name="Frank van Doorn" userId="0774ef7b-f260-4247-97bb-40e3396c98b6" providerId="ADAL" clId="{F7583D29-08D6-4BEB-8637-C93118E8917A}" dt="2021-10-22T12:47:50.553" v="9450" actId="6549"/>
          <ac:spMkLst>
            <pc:docMk/>
            <pc:sldMk cId="2584449193" sldId="271"/>
            <ac:spMk id="3" creationId="{1E221EAA-48C7-43EE-B24E-76314C965DF7}"/>
          </ac:spMkLst>
        </pc:spChg>
      </pc:sldChg>
      <pc:sldChg chg="modSp add mod ord">
        <pc:chgData name="Frank van Doorn" userId="0774ef7b-f260-4247-97bb-40e3396c98b6" providerId="ADAL" clId="{F7583D29-08D6-4BEB-8637-C93118E8917A}" dt="2021-10-21T12:51:38.374" v="8842"/>
        <pc:sldMkLst>
          <pc:docMk/>
          <pc:sldMk cId="3396525678" sldId="272"/>
        </pc:sldMkLst>
        <pc:spChg chg="mod">
          <ac:chgData name="Frank van Doorn" userId="0774ef7b-f260-4247-97bb-40e3396c98b6" providerId="ADAL" clId="{F7583D29-08D6-4BEB-8637-C93118E8917A}" dt="2021-10-21T09:32:24.362" v="2125" actId="6549"/>
          <ac:spMkLst>
            <pc:docMk/>
            <pc:sldMk cId="3396525678" sldId="272"/>
            <ac:spMk id="2" creationId="{473E705E-BE81-4D77-8117-9600636F980D}"/>
          </ac:spMkLst>
        </pc:spChg>
        <pc:spChg chg="mod">
          <ac:chgData name="Frank van Doorn" userId="0774ef7b-f260-4247-97bb-40e3396c98b6" providerId="ADAL" clId="{F7583D29-08D6-4BEB-8637-C93118E8917A}" dt="2021-10-21T09:32:12.439" v="2119" actId="6549"/>
          <ac:spMkLst>
            <pc:docMk/>
            <pc:sldMk cId="3396525678" sldId="272"/>
            <ac:spMk id="3" creationId="{1E221EAA-48C7-43EE-B24E-76314C965DF7}"/>
          </ac:spMkLst>
        </pc:spChg>
      </pc:sldChg>
      <pc:sldChg chg="modSp add mod">
        <pc:chgData name="Frank van Doorn" userId="0774ef7b-f260-4247-97bb-40e3396c98b6" providerId="ADAL" clId="{F7583D29-08D6-4BEB-8637-C93118E8917A}" dt="2021-10-21T11:15:57.095" v="5245" actId="20577"/>
        <pc:sldMkLst>
          <pc:docMk/>
          <pc:sldMk cId="198069013" sldId="273"/>
        </pc:sldMkLst>
        <pc:spChg chg="mod">
          <ac:chgData name="Frank van Doorn" userId="0774ef7b-f260-4247-97bb-40e3396c98b6" providerId="ADAL" clId="{F7583D29-08D6-4BEB-8637-C93118E8917A}" dt="2021-10-21T09:48:59.149" v="2604" actId="20577"/>
          <ac:spMkLst>
            <pc:docMk/>
            <pc:sldMk cId="198069013" sldId="273"/>
            <ac:spMk id="2" creationId="{5A96E4D6-C485-4D41-967E-DD5087C14575}"/>
          </ac:spMkLst>
        </pc:spChg>
        <pc:spChg chg="mod">
          <ac:chgData name="Frank van Doorn" userId="0774ef7b-f260-4247-97bb-40e3396c98b6" providerId="ADAL" clId="{F7583D29-08D6-4BEB-8637-C93118E8917A}" dt="2021-10-21T11:15:57.095" v="5245" actId="20577"/>
          <ac:spMkLst>
            <pc:docMk/>
            <pc:sldMk cId="198069013" sldId="273"/>
            <ac:spMk id="5" creationId="{7F559160-71FB-46B4-8272-C2F84028FC5B}"/>
          </ac:spMkLst>
        </pc:spChg>
      </pc:sldChg>
      <pc:sldChg chg="modSp add mod">
        <pc:chgData name="Frank van Doorn" userId="0774ef7b-f260-4247-97bb-40e3396c98b6" providerId="ADAL" clId="{F7583D29-08D6-4BEB-8637-C93118E8917A}" dt="2021-10-21T11:50:44.155" v="5790" actId="20577"/>
        <pc:sldMkLst>
          <pc:docMk/>
          <pc:sldMk cId="417147092" sldId="274"/>
        </pc:sldMkLst>
        <pc:spChg chg="mod">
          <ac:chgData name="Frank van Doorn" userId="0774ef7b-f260-4247-97bb-40e3396c98b6" providerId="ADAL" clId="{F7583D29-08D6-4BEB-8637-C93118E8917A}" dt="2021-10-21T11:50:44.155" v="5790" actId="20577"/>
          <ac:spMkLst>
            <pc:docMk/>
            <pc:sldMk cId="417147092" sldId="274"/>
            <ac:spMk id="5" creationId="{7F559160-71FB-46B4-8272-C2F84028FC5B}"/>
          </ac:spMkLst>
        </pc:spChg>
      </pc:sldChg>
      <pc:sldChg chg="modSp add mod">
        <pc:chgData name="Frank van Doorn" userId="0774ef7b-f260-4247-97bb-40e3396c98b6" providerId="ADAL" clId="{F7583D29-08D6-4BEB-8637-C93118E8917A}" dt="2021-10-21T12:53:38.285" v="9126" actId="20577"/>
        <pc:sldMkLst>
          <pc:docMk/>
          <pc:sldMk cId="3565286367" sldId="275"/>
        </pc:sldMkLst>
        <pc:spChg chg="mod">
          <ac:chgData name="Frank van Doorn" userId="0774ef7b-f260-4247-97bb-40e3396c98b6" providerId="ADAL" clId="{F7583D29-08D6-4BEB-8637-C93118E8917A}" dt="2021-10-21T12:53:38.285" v="9126" actId="20577"/>
          <ac:spMkLst>
            <pc:docMk/>
            <pc:sldMk cId="3565286367" sldId="275"/>
            <ac:spMk id="2" creationId="{5A96E4D6-C485-4D41-967E-DD5087C14575}"/>
          </ac:spMkLst>
        </pc:spChg>
        <pc:spChg chg="mod">
          <ac:chgData name="Frank van Doorn" userId="0774ef7b-f260-4247-97bb-40e3396c98b6" providerId="ADAL" clId="{F7583D29-08D6-4BEB-8637-C93118E8917A}" dt="2021-10-21T11:16:20.089" v="5252" actId="20577"/>
          <ac:spMkLst>
            <pc:docMk/>
            <pc:sldMk cId="3565286367" sldId="275"/>
            <ac:spMk id="5" creationId="{7F559160-71FB-46B4-8272-C2F84028FC5B}"/>
          </ac:spMkLst>
        </pc:spChg>
      </pc:sldChg>
      <pc:sldChg chg="modSp add mod">
        <pc:chgData name="Frank van Doorn" userId="0774ef7b-f260-4247-97bb-40e3396c98b6" providerId="ADAL" clId="{F7583D29-08D6-4BEB-8637-C93118E8917A}" dt="2021-10-29T14:01:08.685" v="9669" actId="20577"/>
        <pc:sldMkLst>
          <pc:docMk/>
          <pc:sldMk cId="4153402014" sldId="276"/>
        </pc:sldMkLst>
        <pc:spChg chg="mod">
          <ac:chgData name="Frank van Doorn" userId="0774ef7b-f260-4247-97bb-40e3396c98b6" providerId="ADAL" clId="{F7583D29-08D6-4BEB-8637-C93118E8917A}" dt="2021-10-29T14:00:59.107" v="9665" actId="6549"/>
          <ac:spMkLst>
            <pc:docMk/>
            <pc:sldMk cId="4153402014" sldId="276"/>
            <ac:spMk id="2" creationId="{5A96E4D6-C485-4D41-967E-DD5087C14575}"/>
          </ac:spMkLst>
        </pc:spChg>
        <pc:spChg chg="mod">
          <ac:chgData name="Frank van Doorn" userId="0774ef7b-f260-4247-97bb-40e3396c98b6" providerId="ADAL" clId="{F7583D29-08D6-4BEB-8637-C93118E8917A}" dt="2021-10-29T14:01:08.685" v="9669" actId="20577"/>
          <ac:spMkLst>
            <pc:docMk/>
            <pc:sldMk cId="4153402014" sldId="276"/>
            <ac:spMk id="5" creationId="{7F559160-71FB-46B4-8272-C2F84028FC5B}"/>
          </ac:spMkLst>
        </pc:spChg>
      </pc:sldChg>
      <pc:sldChg chg="modSp add mod">
        <pc:chgData name="Frank van Doorn" userId="0774ef7b-f260-4247-97bb-40e3396c98b6" providerId="ADAL" clId="{F7583D29-08D6-4BEB-8637-C93118E8917A}" dt="2021-10-29T14:01:15.805" v="9671" actId="20577"/>
        <pc:sldMkLst>
          <pc:docMk/>
          <pc:sldMk cId="973119561" sldId="277"/>
        </pc:sldMkLst>
        <pc:spChg chg="mod">
          <ac:chgData name="Frank van Doorn" userId="0774ef7b-f260-4247-97bb-40e3396c98b6" providerId="ADAL" clId="{F7583D29-08D6-4BEB-8637-C93118E8917A}" dt="2021-10-29T14:01:15.805" v="9671" actId="20577"/>
          <ac:spMkLst>
            <pc:docMk/>
            <pc:sldMk cId="973119561" sldId="277"/>
            <ac:spMk id="2" creationId="{5A96E4D6-C485-4D41-967E-DD5087C14575}"/>
          </ac:spMkLst>
        </pc:spChg>
        <pc:spChg chg="mod">
          <ac:chgData name="Frank van Doorn" userId="0774ef7b-f260-4247-97bb-40e3396c98b6" providerId="ADAL" clId="{F7583D29-08D6-4BEB-8637-C93118E8917A}" dt="2021-10-21T12:54:53.916" v="9276" actId="20577"/>
          <ac:spMkLst>
            <pc:docMk/>
            <pc:sldMk cId="973119561" sldId="277"/>
            <ac:spMk id="5" creationId="{7F559160-71FB-46B4-8272-C2F84028FC5B}"/>
          </ac:spMkLst>
        </pc:spChg>
      </pc:sldChg>
      <pc:sldChg chg="modSp add mod">
        <pc:chgData name="Frank van Doorn" userId="0774ef7b-f260-4247-97bb-40e3396c98b6" providerId="ADAL" clId="{F7583D29-08D6-4BEB-8637-C93118E8917A}" dt="2021-10-29T14:08:37.563" v="9717" actId="20577"/>
        <pc:sldMkLst>
          <pc:docMk/>
          <pc:sldMk cId="449653667" sldId="278"/>
        </pc:sldMkLst>
        <pc:spChg chg="mod">
          <ac:chgData name="Frank van Doorn" userId="0774ef7b-f260-4247-97bb-40e3396c98b6" providerId="ADAL" clId="{F7583D29-08D6-4BEB-8637-C93118E8917A}" dt="2021-10-21T10:10:15.475" v="4090" actId="20577"/>
          <ac:spMkLst>
            <pc:docMk/>
            <pc:sldMk cId="449653667" sldId="278"/>
            <ac:spMk id="2" creationId="{5A96E4D6-C485-4D41-967E-DD5087C14575}"/>
          </ac:spMkLst>
        </pc:spChg>
        <pc:spChg chg="mod">
          <ac:chgData name="Frank van Doorn" userId="0774ef7b-f260-4247-97bb-40e3396c98b6" providerId="ADAL" clId="{F7583D29-08D6-4BEB-8637-C93118E8917A}" dt="2021-10-29T14:08:37.563" v="9717" actId="20577"/>
          <ac:spMkLst>
            <pc:docMk/>
            <pc:sldMk cId="449653667" sldId="278"/>
            <ac:spMk id="5" creationId="{7F559160-71FB-46B4-8272-C2F84028FC5B}"/>
          </ac:spMkLst>
        </pc:spChg>
      </pc:sldChg>
      <pc:sldChg chg="modSp add mod">
        <pc:chgData name="Frank van Doorn" userId="0774ef7b-f260-4247-97bb-40e3396c98b6" providerId="ADAL" clId="{F7583D29-08D6-4BEB-8637-C93118E8917A}" dt="2021-10-28T08:50:56.748" v="9538" actId="6549"/>
        <pc:sldMkLst>
          <pc:docMk/>
          <pc:sldMk cId="3460860593" sldId="279"/>
        </pc:sldMkLst>
        <pc:spChg chg="mod">
          <ac:chgData name="Frank van Doorn" userId="0774ef7b-f260-4247-97bb-40e3396c98b6" providerId="ADAL" clId="{F7583D29-08D6-4BEB-8637-C93118E8917A}" dt="2021-10-21T11:22:13.200" v="5298" actId="20577"/>
          <ac:spMkLst>
            <pc:docMk/>
            <pc:sldMk cId="3460860593" sldId="279"/>
            <ac:spMk id="2" creationId="{5A96E4D6-C485-4D41-967E-DD5087C14575}"/>
          </ac:spMkLst>
        </pc:spChg>
        <pc:spChg chg="mod">
          <ac:chgData name="Frank van Doorn" userId="0774ef7b-f260-4247-97bb-40e3396c98b6" providerId="ADAL" clId="{F7583D29-08D6-4BEB-8637-C93118E8917A}" dt="2021-10-28T08:50:56.748" v="9538" actId="6549"/>
          <ac:spMkLst>
            <pc:docMk/>
            <pc:sldMk cId="3460860593" sldId="279"/>
            <ac:spMk id="3" creationId="{4EA7308C-4F93-467A-9FC2-47788BC88C2B}"/>
          </ac:spMkLst>
        </pc:spChg>
      </pc:sldChg>
      <pc:sldChg chg="modSp add mod">
        <pc:chgData name="Frank van Doorn" userId="0774ef7b-f260-4247-97bb-40e3396c98b6" providerId="ADAL" clId="{F7583D29-08D6-4BEB-8637-C93118E8917A}" dt="2021-10-21T12:53:43.809" v="9135" actId="20577"/>
        <pc:sldMkLst>
          <pc:docMk/>
          <pc:sldMk cId="3545121352" sldId="280"/>
        </pc:sldMkLst>
        <pc:spChg chg="mod">
          <ac:chgData name="Frank van Doorn" userId="0774ef7b-f260-4247-97bb-40e3396c98b6" providerId="ADAL" clId="{F7583D29-08D6-4BEB-8637-C93118E8917A}" dt="2021-10-21T12:53:43.809" v="9135" actId="20577"/>
          <ac:spMkLst>
            <pc:docMk/>
            <pc:sldMk cId="3545121352" sldId="280"/>
            <ac:spMk id="2" creationId="{5A96E4D6-C485-4D41-967E-DD5087C14575}"/>
          </ac:spMkLst>
        </pc:spChg>
        <pc:spChg chg="mod">
          <ac:chgData name="Frank van Doorn" userId="0774ef7b-f260-4247-97bb-40e3396c98b6" providerId="ADAL" clId="{F7583D29-08D6-4BEB-8637-C93118E8917A}" dt="2021-10-21T11:50:08.406" v="5744" actId="20577"/>
          <ac:spMkLst>
            <pc:docMk/>
            <pc:sldMk cId="3545121352" sldId="280"/>
            <ac:spMk id="5" creationId="{7F559160-71FB-46B4-8272-C2F84028FC5B}"/>
          </ac:spMkLst>
        </pc:spChg>
      </pc:sldChg>
      <pc:sldChg chg="modSp add mod">
        <pc:chgData name="Frank van Doorn" userId="0774ef7b-f260-4247-97bb-40e3396c98b6" providerId="ADAL" clId="{F7583D29-08D6-4BEB-8637-C93118E8917A}" dt="2021-10-28T09:25:05.047" v="9539" actId="6549"/>
        <pc:sldMkLst>
          <pc:docMk/>
          <pc:sldMk cId="22726312" sldId="281"/>
        </pc:sldMkLst>
        <pc:spChg chg="mod">
          <ac:chgData name="Frank van Doorn" userId="0774ef7b-f260-4247-97bb-40e3396c98b6" providerId="ADAL" clId="{F7583D29-08D6-4BEB-8637-C93118E8917A}" dt="2021-10-28T09:25:05.047" v="9539" actId="6549"/>
          <ac:spMkLst>
            <pc:docMk/>
            <pc:sldMk cId="22726312" sldId="281"/>
            <ac:spMk id="3" creationId="{4EA7308C-4F93-467A-9FC2-47788BC88C2B}"/>
          </ac:spMkLst>
        </pc:spChg>
      </pc:sldChg>
      <pc:sldChg chg="modSp add mod">
        <pc:chgData name="Frank van Doorn" userId="0774ef7b-f260-4247-97bb-40e3396c98b6" providerId="ADAL" clId="{F7583D29-08D6-4BEB-8637-C93118E8917A}" dt="2021-10-21T12:12:40.355" v="7694" actId="14100"/>
        <pc:sldMkLst>
          <pc:docMk/>
          <pc:sldMk cId="1580155812" sldId="282"/>
        </pc:sldMkLst>
        <pc:spChg chg="mod">
          <ac:chgData name="Frank van Doorn" userId="0774ef7b-f260-4247-97bb-40e3396c98b6" providerId="ADAL" clId="{F7583D29-08D6-4BEB-8637-C93118E8917A}" dt="2021-10-21T12:09:19.703" v="7212" actId="20577"/>
          <ac:spMkLst>
            <pc:docMk/>
            <pc:sldMk cId="1580155812" sldId="282"/>
            <ac:spMk id="2" creationId="{5A96E4D6-C485-4D41-967E-DD5087C14575}"/>
          </ac:spMkLst>
        </pc:spChg>
        <pc:spChg chg="mod">
          <ac:chgData name="Frank van Doorn" userId="0774ef7b-f260-4247-97bb-40e3396c98b6" providerId="ADAL" clId="{F7583D29-08D6-4BEB-8637-C93118E8917A}" dt="2021-10-21T12:12:40.355" v="7694" actId="14100"/>
          <ac:spMkLst>
            <pc:docMk/>
            <pc:sldMk cId="1580155812" sldId="282"/>
            <ac:spMk id="3" creationId="{4EA7308C-4F93-467A-9FC2-47788BC88C2B}"/>
          </ac:spMkLst>
        </pc:spChg>
      </pc:sldChg>
      <pc:sldChg chg="modSp add mod">
        <pc:chgData name="Frank van Doorn" userId="0774ef7b-f260-4247-97bb-40e3396c98b6" providerId="ADAL" clId="{F7583D29-08D6-4BEB-8637-C93118E8917A}" dt="2021-10-22T09:49:34.911" v="9396" actId="20577"/>
        <pc:sldMkLst>
          <pc:docMk/>
          <pc:sldMk cId="1233484314" sldId="283"/>
        </pc:sldMkLst>
        <pc:spChg chg="mod">
          <ac:chgData name="Frank van Doorn" userId="0774ef7b-f260-4247-97bb-40e3396c98b6" providerId="ADAL" clId="{F7583D29-08D6-4BEB-8637-C93118E8917A}" dt="2021-10-22T09:49:34.911" v="9396" actId="20577"/>
          <ac:spMkLst>
            <pc:docMk/>
            <pc:sldMk cId="1233484314" sldId="283"/>
            <ac:spMk id="3" creationId="{A1733D08-1B59-427A-9E6F-234D04485AD5}"/>
          </ac:spMkLst>
        </pc:spChg>
      </pc:sldChg>
      <pc:sldChg chg="modSp add mod">
        <pc:chgData name="Frank van Doorn" userId="0774ef7b-f260-4247-97bb-40e3396c98b6" providerId="ADAL" clId="{F7583D29-08D6-4BEB-8637-C93118E8917A}" dt="2021-10-28T07:51:23.792" v="9537" actId="20577"/>
        <pc:sldMkLst>
          <pc:docMk/>
          <pc:sldMk cId="547961079" sldId="284"/>
        </pc:sldMkLst>
        <pc:spChg chg="mod">
          <ac:chgData name="Frank van Doorn" userId="0774ef7b-f260-4247-97bb-40e3396c98b6" providerId="ADAL" clId="{F7583D29-08D6-4BEB-8637-C93118E8917A}" dt="2021-10-21T12:42:54.733" v="8337" actId="20577"/>
          <ac:spMkLst>
            <pc:docMk/>
            <pc:sldMk cId="547961079" sldId="284"/>
            <ac:spMk id="2" creationId="{473E705E-BE81-4D77-8117-9600636F980D}"/>
          </ac:spMkLst>
        </pc:spChg>
        <pc:spChg chg="mod">
          <ac:chgData name="Frank van Doorn" userId="0774ef7b-f260-4247-97bb-40e3396c98b6" providerId="ADAL" clId="{F7583D29-08D6-4BEB-8637-C93118E8917A}" dt="2021-10-28T07:51:23.792" v="9537" actId="20577"/>
          <ac:spMkLst>
            <pc:docMk/>
            <pc:sldMk cId="547961079" sldId="284"/>
            <ac:spMk id="3" creationId="{1E221EAA-48C7-43EE-B24E-76314C965DF7}"/>
          </ac:spMkLst>
        </pc:spChg>
      </pc:sldChg>
      <pc:sldChg chg="modSp add mod">
        <pc:chgData name="Frank van Doorn" userId="0774ef7b-f260-4247-97bb-40e3396c98b6" providerId="ADAL" clId="{F7583D29-08D6-4BEB-8637-C93118E8917A}" dt="2021-10-22T07:13:19.681" v="9349" actId="114"/>
        <pc:sldMkLst>
          <pc:docMk/>
          <pc:sldMk cId="47311845" sldId="285"/>
        </pc:sldMkLst>
        <pc:spChg chg="mod">
          <ac:chgData name="Frank van Doorn" userId="0774ef7b-f260-4247-97bb-40e3396c98b6" providerId="ADAL" clId="{F7583D29-08D6-4BEB-8637-C93118E8917A}" dt="2021-10-22T07:13:19.681" v="9349" actId="114"/>
          <ac:spMkLst>
            <pc:docMk/>
            <pc:sldMk cId="47311845" sldId="285"/>
            <ac:spMk id="3" creationId="{4EA7308C-4F93-467A-9FC2-47788BC88C2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3AA04-14FA-4E50-A115-06F542E753DB}" type="datetimeFigureOut">
              <a:rPr lang="nl-NL" smtClean="0"/>
              <a:t>2-11-2021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B41D0-1FB9-49B9-8E5E-B977DE51EA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323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B41D0-1FB9-49B9-8E5E-B977DE51EA2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6532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B41D0-1FB9-49B9-8E5E-B977DE51EA2E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187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88547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in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56777" y="1812244"/>
            <a:ext cx="6835501" cy="636361"/>
          </a:xfrm>
        </p:spPr>
        <p:txBody>
          <a:bodyPr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Kopje voor thema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156777" y="2448604"/>
            <a:ext cx="6835501" cy="37381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Lorum</a:t>
            </a:r>
          </a:p>
          <a:p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05314" y="3397653"/>
            <a:ext cx="677078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u="none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86747" y="2389417"/>
            <a:ext cx="8367990" cy="1143000"/>
          </a:xfrm>
        </p:spPr>
        <p:txBody>
          <a:bodyPr>
            <a:normAutofit fontScale="90000"/>
          </a:bodyPr>
          <a:lstStyle/>
          <a:p>
            <a:r>
              <a:rPr lang="nl-NL" sz="3600" dirty="0">
                <a:cs typeface="Calibri"/>
              </a:rPr>
              <a:t>Erfgoedcollege: Vluchtelingen in Brabant, </a:t>
            </a:r>
            <a:br>
              <a:rPr lang="nl-NL" sz="3600" dirty="0">
                <a:cs typeface="Calibri"/>
              </a:rPr>
            </a:br>
            <a:r>
              <a:rPr lang="nl-NL" sz="3600" dirty="0">
                <a:cs typeface="Calibri"/>
              </a:rPr>
              <a:t>toen en nu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CFBE8A1-C5C5-4D5D-9610-E006E01AFC07}"/>
              </a:ext>
            </a:extLst>
          </p:cNvPr>
          <p:cNvSpPr txBox="1"/>
          <p:nvPr/>
        </p:nvSpPr>
        <p:spPr>
          <a:xfrm>
            <a:off x="594958" y="3489892"/>
            <a:ext cx="5494757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l-NL" sz="2400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nl-NL" sz="2400" dirty="0">
                <a:solidFill>
                  <a:schemeClr val="bg1"/>
                </a:solidFill>
                <a:ea typeface="+mn-lt"/>
                <a:cs typeface="+mn-lt"/>
              </a:rPr>
              <a:t>Frank van Doorn</a:t>
            </a:r>
            <a:br>
              <a:rPr lang="nl-NL" sz="2400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nl-NL" sz="2400" dirty="0">
                <a:solidFill>
                  <a:schemeClr val="bg1"/>
                </a:solidFill>
                <a:ea typeface="+mn-lt"/>
                <a:cs typeface="+mn-lt"/>
              </a:rPr>
              <a:t>(Erfgoed Brabant/BHIC)</a:t>
            </a:r>
            <a:endParaRPr lang="nl-NL" dirty="0">
              <a:solidFill>
                <a:schemeClr val="bg1"/>
              </a:solidFill>
            </a:endParaRPr>
          </a:p>
          <a:p>
            <a:endParaRPr lang="nl-NL" sz="2400" dirty="0">
              <a:solidFill>
                <a:schemeClr val="bg1"/>
              </a:solidFill>
              <a:cs typeface="Calibri"/>
            </a:endParaRPr>
          </a:p>
          <a:p>
            <a:r>
              <a:rPr lang="nl-NL" sz="2400" dirty="0">
                <a:solidFill>
                  <a:schemeClr val="bg1"/>
                </a:solidFill>
                <a:cs typeface="Calibri"/>
              </a:rPr>
              <a:t>Kolar Aparna </a:t>
            </a:r>
            <a:br>
              <a:rPr lang="nl-NL" sz="2400" dirty="0">
                <a:solidFill>
                  <a:schemeClr val="bg1"/>
                </a:solidFill>
                <a:cs typeface="Calibri"/>
              </a:rPr>
            </a:br>
            <a:r>
              <a:rPr lang="nl-NL" sz="2400" dirty="0">
                <a:solidFill>
                  <a:schemeClr val="bg1"/>
                </a:solidFill>
                <a:cs typeface="Calibri"/>
              </a:rPr>
              <a:t>(</a:t>
            </a:r>
            <a:r>
              <a:rPr lang="nl-NL" sz="2400" dirty="0" err="1">
                <a:solidFill>
                  <a:schemeClr val="bg1"/>
                </a:solidFill>
                <a:cs typeface="Calibri"/>
              </a:rPr>
              <a:t>Asylum</a:t>
            </a:r>
            <a:r>
              <a:rPr lang="nl-NL" sz="2400" dirty="0">
                <a:solidFill>
                  <a:schemeClr val="bg1"/>
                </a:solidFill>
                <a:cs typeface="Calibri"/>
              </a:rPr>
              <a:t> University)</a:t>
            </a:r>
            <a:endParaRPr lang="nl-NL" dirty="0"/>
          </a:p>
        </p:txBody>
      </p:sp>
      <p:pic>
        <p:nvPicPr>
          <p:cNvPr id="2" name="Afbeelding 5">
            <a:extLst>
              <a:ext uri="{FF2B5EF4-FFF2-40B4-BE49-F238E27FC236}">
                <a16:creationId xmlns:a16="http://schemas.microsoft.com/office/drawing/2014/main" id="{6148E2D5-F73B-4351-A070-9C07E23F3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793" y="-47621"/>
            <a:ext cx="2743200" cy="16624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persoon, mensen, groep, poseren&#10;&#10;Automatisch gegenereerde beschrijving">
            <a:extLst>
              <a:ext uri="{FF2B5EF4-FFF2-40B4-BE49-F238E27FC236}">
                <a16:creationId xmlns:a16="http://schemas.microsoft.com/office/drawing/2014/main" id="{5DDFE6AD-DA5E-4057-86C3-277EEB4EA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414" y="-49298"/>
            <a:ext cx="9313682" cy="697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25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4EA7308C-4F93-467A-9FC2-47788BC88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249" y="2136287"/>
            <a:ext cx="6835501" cy="4141965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Bescherming economie: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nl-NL" dirty="0">
                <a:solidFill>
                  <a:schemeClr val="tx1"/>
                </a:solidFill>
              </a:rPr>
              <a:t>Opvang niet ten koste van de staat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nl-NL" dirty="0">
                <a:solidFill>
                  <a:schemeClr val="tx1"/>
                </a:solidFill>
              </a:rPr>
              <a:t>‘Eigen volk eerst’ bij arbeidsplaatsen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Angst voor opkomst antisemitisme en rechtsextremisme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Conferentie van </a:t>
            </a:r>
            <a:r>
              <a:rPr lang="nl-NL" dirty="0" err="1">
                <a:solidFill>
                  <a:schemeClr val="tx1"/>
                </a:solidFill>
              </a:rPr>
              <a:t>Évian</a:t>
            </a:r>
            <a:r>
              <a:rPr lang="nl-NL" dirty="0">
                <a:solidFill>
                  <a:schemeClr val="tx1"/>
                </a:solidFill>
              </a:rPr>
              <a:t>-les-</a:t>
            </a:r>
            <a:r>
              <a:rPr lang="nl-NL" dirty="0" err="1">
                <a:solidFill>
                  <a:schemeClr val="tx1"/>
                </a:solidFill>
              </a:rPr>
              <a:t>Bains</a:t>
            </a:r>
            <a:r>
              <a:rPr lang="nl-NL" dirty="0">
                <a:solidFill>
                  <a:schemeClr val="tx1"/>
                </a:solidFill>
              </a:rPr>
              <a:t> (6-15 juli 1938) leidde niet tot structurele, internationale samenwerking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7537302-766A-49A2-9DBD-FEB477B35209}"/>
              </a:ext>
            </a:extLst>
          </p:cNvPr>
          <p:cNvSpPr txBox="1">
            <a:spLocks/>
          </p:cNvSpPr>
          <p:nvPr/>
        </p:nvSpPr>
        <p:spPr>
          <a:xfrm>
            <a:off x="804382" y="1067525"/>
            <a:ext cx="7365554" cy="636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Houding overheid</a:t>
            </a:r>
          </a:p>
        </p:txBody>
      </p:sp>
    </p:spTree>
    <p:extLst>
      <p:ext uri="{BB962C8B-B14F-4D97-AF65-F5344CB8AC3E}">
        <p14:creationId xmlns:p14="http://schemas.microsoft.com/office/powerpoint/2010/main" val="3216181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persoon, oud, poseren&#10;&#10;Automatisch gegenereerde beschrijving">
            <a:extLst>
              <a:ext uri="{FF2B5EF4-FFF2-40B4-BE49-F238E27FC236}">
                <a16:creationId xmlns:a16="http://schemas.microsoft.com/office/drawing/2014/main" id="{680593AE-2089-4D05-BF04-938C43A28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5864" y="0"/>
            <a:ext cx="114345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79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4EA7308C-4F93-467A-9FC2-47788BC88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085" y="1963124"/>
            <a:ext cx="4355183" cy="4503664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</a:rPr>
              <a:t>Neergelegd bij Joodse gemeenschappen in Nederland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</a:rPr>
              <a:t>1933: </a:t>
            </a:r>
            <a:r>
              <a:rPr lang="nl-NL" sz="2800" i="1" dirty="0">
                <a:solidFill>
                  <a:schemeClr val="tx1"/>
                </a:solidFill>
              </a:rPr>
              <a:t>Comité voor Bijzondere </a:t>
            </a:r>
            <a:r>
              <a:rPr lang="nl-NL" sz="2800" i="1" dirty="0" err="1">
                <a:solidFill>
                  <a:schemeClr val="tx1"/>
                </a:solidFill>
              </a:rPr>
              <a:t>Joodsche</a:t>
            </a:r>
            <a:r>
              <a:rPr lang="nl-NL" sz="2800" i="1" dirty="0">
                <a:solidFill>
                  <a:schemeClr val="tx1"/>
                </a:solidFill>
              </a:rPr>
              <a:t> Belangen</a:t>
            </a:r>
            <a:r>
              <a:rPr lang="nl-NL" sz="2800" dirty="0">
                <a:solidFill>
                  <a:schemeClr val="tx1"/>
                </a:solidFill>
              </a:rPr>
              <a:t> (CBJB)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800" i="1" dirty="0">
                <a:solidFill>
                  <a:schemeClr val="tx1"/>
                </a:solidFill>
              </a:rPr>
              <a:t>Comité voor </a:t>
            </a:r>
            <a:r>
              <a:rPr lang="nl-NL" sz="2800" i="1" dirty="0" err="1">
                <a:solidFill>
                  <a:schemeClr val="tx1"/>
                </a:solidFill>
              </a:rPr>
              <a:t>Joodsche</a:t>
            </a:r>
            <a:r>
              <a:rPr lang="nl-NL" sz="2800" i="1" dirty="0">
                <a:solidFill>
                  <a:schemeClr val="tx1"/>
                </a:solidFill>
              </a:rPr>
              <a:t> Vluchtelingen</a:t>
            </a:r>
            <a:r>
              <a:rPr lang="nl-NL" sz="2800" dirty="0">
                <a:solidFill>
                  <a:schemeClr val="tx1"/>
                </a:solidFill>
              </a:rPr>
              <a:t> (CJV)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</a:rPr>
              <a:t>Voorzitter dr. David Cohen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45A6D18-C808-4BE2-9CFC-E12AAA378371}"/>
              </a:ext>
            </a:extLst>
          </p:cNvPr>
          <p:cNvSpPr txBox="1">
            <a:spLocks/>
          </p:cNvSpPr>
          <p:nvPr/>
        </p:nvSpPr>
        <p:spPr>
          <a:xfrm>
            <a:off x="804382" y="1067525"/>
            <a:ext cx="7365554" cy="636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Opvang Joodse vluchtelingen</a:t>
            </a:r>
          </a:p>
        </p:txBody>
      </p:sp>
      <p:pic>
        <p:nvPicPr>
          <p:cNvPr id="8" name="Afbeelding 7" descr="Afbeelding met tekst, persoon, person, muur&#10;&#10;Automatisch gegenereerde beschrijving">
            <a:extLst>
              <a:ext uri="{FF2B5EF4-FFF2-40B4-BE49-F238E27FC236}">
                <a16:creationId xmlns:a16="http://schemas.microsoft.com/office/drawing/2014/main" id="{FE3721FD-5F3F-4868-91B2-FC67A5BE6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340" y="1963123"/>
            <a:ext cx="3478492" cy="450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1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4EA7308C-4F93-467A-9FC2-47788BC88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6777" y="2072500"/>
            <a:ext cx="6835501" cy="3738109"/>
          </a:xfrm>
        </p:spPr>
        <p:txBody>
          <a:bodyPr/>
          <a:lstStyle/>
          <a:p>
            <a:pPr algn="l"/>
            <a:r>
              <a:rPr lang="nl-NL" b="1" dirty="0">
                <a:solidFill>
                  <a:schemeClr val="tx1"/>
                </a:solidFill>
              </a:rPr>
              <a:t>Kerntaken: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nl-NL" dirty="0">
                <a:solidFill>
                  <a:schemeClr val="tx1"/>
                </a:solidFill>
              </a:rPr>
              <a:t>Politieke vertegenwoordiging vluchtelingen(probleem)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nl-NL" dirty="0">
                <a:solidFill>
                  <a:schemeClr val="tx1"/>
                </a:solidFill>
              </a:rPr>
              <a:t>Fondsenwerving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nl-NL" dirty="0">
                <a:solidFill>
                  <a:schemeClr val="tx1"/>
                </a:solidFill>
              </a:rPr>
              <a:t>Regelen opvang en basisvoorzieningen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nl-NL" dirty="0">
                <a:solidFill>
                  <a:schemeClr val="tx1"/>
                </a:solidFill>
              </a:rPr>
              <a:t>Aanmoediging remigratie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nl-NL" dirty="0">
                <a:solidFill>
                  <a:schemeClr val="tx1"/>
                </a:solidFill>
              </a:rPr>
              <a:t>Hulpverlening bij integratie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565AE5F-A7F0-4A50-8E2D-BF500A5FB58D}"/>
              </a:ext>
            </a:extLst>
          </p:cNvPr>
          <p:cNvSpPr txBox="1">
            <a:spLocks/>
          </p:cNvSpPr>
          <p:nvPr/>
        </p:nvSpPr>
        <p:spPr>
          <a:xfrm>
            <a:off x="804382" y="1067525"/>
            <a:ext cx="7365554" cy="636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Comité voor </a:t>
            </a:r>
            <a:r>
              <a:rPr lang="nl-NL" dirty="0" err="1"/>
              <a:t>Joodsche</a:t>
            </a:r>
            <a:r>
              <a:rPr lang="nl-NL" dirty="0"/>
              <a:t> Vluchtelingen (CJV)</a:t>
            </a:r>
          </a:p>
        </p:txBody>
      </p:sp>
    </p:spTree>
    <p:extLst>
      <p:ext uri="{BB962C8B-B14F-4D97-AF65-F5344CB8AC3E}">
        <p14:creationId xmlns:p14="http://schemas.microsoft.com/office/powerpoint/2010/main" val="2344298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4">
            <a:extLst>
              <a:ext uri="{FF2B5EF4-FFF2-40B4-BE49-F238E27FC236}">
                <a16:creationId xmlns:a16="http://schemas.microsoft.com/office/drawing/2014/main" id="{7F559160-71FB-46B4-8272-C2F84028F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6777" y="2608668"/>
            <a:ext cx="6835501" cy="2330977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CJV: informele organisatie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Uitvoeren overheidsbeleid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Tegenstrijdige opgave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Kritiekloze houding t.a.v. overheid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7FEF7A6-B7D9-4186-BB9B-7140DFF9EFED}"/>
              </a:ext>
            </a:extLst>
          </p:cNvPr>
          <p:cNvSpPr txBox="1">
            <a:spLocks/>
          </p:cNvSpPr>
          <p:nvPr/>
        </p:nvSpPr>
        <p:spPr>
          <a:xfrm>
            <a:off x="804382" y="1067525"/>
            <a:ext cx="7365554" cy="636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1. Politieke vertegenwoordiging</a:t>
            </a:r>
          </a:p>
        </p:txBody>
      </p:sp>
    </p:spTree>
    <p:extLst>
      <p:ext uri="{BB962C8B-B14F-4D97-AF65-F5344CB8AC3E}">
        <p14:creationId xmlns:p14="http://schemas.microsoft.com/office/powerpoint/2010/main" val="492469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4">
            <a:extLst>
              <a:ext uri="{FF2B5EF4-FFF2-40B4-BE49-F238E27FC236}">
                <a16:creationId xmlns:a16="http://schemas.microsoft.com/office/drawing/2014/main" id="{7F559160-71FB-46B4-8272-C2F84028F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4" y="1700936"/>
            <a:ext cx="3783275" cy="4077695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Geen financiële steun overheid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Collectes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Donaties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1933-1940: 6,2 miljoen gulden opgehaald en uitgegeven</a:t>
            </a:r>
          </a:p>
        </p:txBody>
      </p:sp>
      <p:pic>
        <p:nvPicPr>
          <p:cNvPr id="4" name="Afbeelding 3" descr="Afbeelding met tekst, boek&#10;&#10;Automatisch gegenereerde beschrijving">
            <a:extLst>
              <a:ext uri="{FF2B5EF4-FFF2-40B4-BE49-F238E27FC236}">
                <a16:creationId xmlns:a16="http://schemas.microsoft.com/office/drawing/2014/main" id="{98C2DFEC-8A1B-4601-B5A9-BAFAECE23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579" y="0"/>
            <a:ext cx="5319513" cy="6858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2A286755-6BB7-4E01-8E4F-914842161486}"/>
              </a:ext>
            </a:extLst>
          </p:cNvPr>
          <p:cNvSpPr txBox="1">
            <a:spLocks/>
          </p:cNvSpPr>
          <p:nvPr/>
        </p:nvSpPr>
        <p:spPr>
          <a:xfrm>
            <a:off x="0" y="532288"/>
            <a:ext cx="3929579" cy="636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2. Fondsenwerving</a:t>
            </a:r>
          </a:p>
        </p:txBody>
      </p:sp>
    </p:spTree>
    <p:extLst>
      <p:ext uri="{BB962C8B-B14F-4D97-AF65-F5344CB8AC3E}">
        <p14:creationId xmlns:p14="http://schemas.microsoft.com/office/powerpoint/2010/main" val="198069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4">
            <a:extLst>
              <a:ext uri="{FF2B5EF4-FFF2-40B4-BE49-F238E27FC236}">
                <a16:creationId xmlns:a16="http://schemas.microsoft.com/office/drawing/2014/main" id="{7F559160-71FB-46B4-8272-C2F84028F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249" y="2608668"/>
            <a:ext cx="6835501" cy="2689196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Kritiek op doneergedrag Nederlandse Joden, ook in Noord-Brabant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Slechts 40% van de 112.000 Nederlandse Joden in staat om te doneren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60E356F-CCD5-4C12-A019-1390C67CB634}"/>
              </a:ext>
            </a:extLst>
          </p:cNvPr>
          <p:cNvSpPr txBox="1">
            <a:spLocks/>
          </p:cNvSpPr>
          <p:nvPr/>
        </p:nvSpPr>
        <p:spPr>
          <a:xfrm>
            <a:off x="804382" y="1067525"/>
            <a:ext cx="7365554" cy="636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2. Fondsenwerving</a:t>
            </a:r>
          </a:p>
        </p:txBody>
      </p:sp>
    </p:spTree>
    <p:extLst>
      <p:ext uri="{BB962C8B-B14F-4D97-AF65-F5344CB8AC3E}">
        <p14:creationId xmlns:p14="http://schemas.microsoft.com/office/powerpoint/2010/main" val="417147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buiten, oud, wit, vintage&#10;&#10;Automatisch gegenereerde beschrijving">
            <a:extLst>
              <a:ext uri="{FF2B5EF4-FFF2-40B4-BE49-F238E27FC236}">
                <a16:creationId xmlns:a16="http://schemas.microsoft.com/office/drawing/2014/main" id="{92042981-B1DF-4213-863E-215713EC7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857876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2233E307-3395-443E-8CFD-2829CE14C33B}"/>
              </a:ext>
            </a:extLst>
          </p:cNvPr>
          <p:cNvSpPr txBox="1"/>
          <p:nvPr/>
        </p:nvSpPr>
        <p:spPr>
          <a:xfrm>
            <a:off x="0" y="6155703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Kamp Westerbork, in 1939 gebouwd als opvangkamp voor Joodse vluchtelingen (foto van 1944)</a:t>
            </a:r>
          </a:p>
        </p:txBody>
      </p:sp>
    </p:spTree>
    <p:extLst>
      <p:ext uri="{BB962C8B-B14F-4D97-AF65-F5344CB8AC3E}">
        <p14:creationId xmlns:p14="http://schemas.microsoft.com/office/powerpoint/2010/main" val="1211977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4">
            <a:extLst>
              <a:ext uri="{FF2B5EF4-FFF2-40B4-BE49-F238E27FC236}">
                <a16:creationId xmlns:a16="http://schemas.microsoft.com/office/drawing/2014/main" id="{7F559160-71FB-46B4-8272-C2F84028F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6777" y="2335291"/>
            <a:ext cx="6835501" cy="3186659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Eerste golf vluchtelingen acuut hulpbehoevend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Opvang in pensions, hotels en soms bij particulieren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CJV betaalde 6 gulden per opgevangen vluchteling per week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073A29D-1992-4E95-9F06-CB3640C80EBB}"/>
              </a:ext>
            </a:extLst>
          </p:cNvPr>
          <p:cNvSpPr txBox="1">
            <a:spLocks/>
          </p:cNvSpPr>
          <p:nvPr/>
        </p:nvSpPr>
        <p:spPr>
          <a:xfrm>
            <a:off x="804382" y="1067525"/>
            <a:ext cx="7365554" cy="636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3. Regelen opvang en basisvoorzieningen</a:t>
            </a:r>
          </a:p>
        </p:txBody>
      </p:sp>
    </p:spTree>
    <p:extLst>
      <p:ext uri="{BB962C8B-B14F-4D97-AF65-F5344CB8AC3E}">
        <p14:creationId xmlns:p14="http://schemas.microsoft.com/office/powerpoint/2010/main" val="3565286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buiten, lucht, persoon, mensen&#10;&#10;Automatisch gegenereerde beschrijving">
            <a:extLst>
              <a:ext uri="{FF2B5EF4-FFF2-40B4-BE49-F238E27FC236}">
                <a16:creationId xmlns:a16="http://schemas.microsoft.com/office/drawing/2014/main" id="{B5CDF13A-7B8A-4B4A-9A3E-43E0FCEDE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4276" y="-28280"/>
            <a:ext cx="12242276" cy="688628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6739358-8722-4C8E-955B-91A276339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6777" y="4148328"/>
            <a:ext cx="6835501" cy="1138092"/>
          </a:xfrm>
          <a:solidFill>
            <a:schemeClr val="bg1">
              <a:lumMod val="95000"/>
              <a:alpha val="81000"/>
            </a:schemeClr>
          </a:solidFill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C00000"/>
                </a:solidFill>
              </a:rPr>
              <a:t>Joodse vluchtelingen in Noord-Brabant</a:t>
            </a:r>
            <a:br>
              <a:rPr lang="nl-NL" dirty="0">
                <a:solidFill>
                  <a:srgbClr val="C00000"/>
                </a:solidFill>
              </a:rPr>
            </a:br>
            <a:r>
              <a:rPr lang="nl-NL" dirty="0">
                <a:solidFill>
                  <a:srgbClr val="C00000"/>
                </a:solidFill>
              </a:rPr>
              <a:t>1933</a:t>
            </a:r>
            <a:r>
              <a:rPr lang="nl-NL" b="1" dirty="0">
                <a:solidFill>
                  <a:srgbClr val="C00000"/>
                </a:solidFill>
              </a:rPr>
              <a:t>—</a:t>
            </a:r>
            <a:r>
              <a:rPr lang="nl-NL" dirty="0">
                <a:solidFill>
                  <a:srgbClr val="C00000"/>
                </a:solidFill>
              </a:rPr>
              <a:t>1940</a:t>
            </a:r>
          </a:p>
        </p:txBody>
      </p:sp>
    </p:spTree>
    <p:extLst>
      <p:ext uri="{BB962C8B-B14F-4D97-AF65-F5344CB8AC3E}">
        <p14:creationId xmlns:p14="http://schemas.microsoft.com/office/powerpoint/2010/main" val="3874446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4">
            <a:extLst>
              <a:ext uri="{FF2B5EF4-FFF2-40B4-BE49-F238E27FC236}">
                <a16:creationId xmlns:a16="http://schemas.microsoft.com/office/drawing/2014/main" id="{7F559160-71FB-46B4-8272-C2F84028F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256" y="2141490"/>
            <a:ext cx="4961572" cy="4236338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Vluchtelingen opgevangen naar rato omvang Joodse gemeente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Problemen bij opvang in Noord-Brabant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i="1" dirty="0" err="1">
                <a:solidFill>
                  <a:schemeClr val="tx1"/>
                </a:solidFill>
              </a:rPr>
              <a:t>Hachnosas</a:t>
            </a:r>
            <a:r>
              <a:rPr lang="nl-NL" i="1" dirty="0">
                <a:solidFill>
                  <a:schemeClr val="tx1"/>
                </a:solidFill>
              </a:rPr>
              <a:t> </a:t>
            </a:r>
            <a:r>
              <a:rPr lang="nl-NL" i="1" dirty="0" err="1">
                <a:solidFill>
                  <a:schemeClr val="tx1"/>
                </a:solidFill>
              </a:rPr>
              <a:t>Ourechiem</a:t>
            </a:r>
            <a:r>
              <a:rPr lang="nl-NL" dirty="0">
                <a:solidFill>
                  <a:schemeClr val="tx1"/>
                </a:solidFill>
              </a:rPr>
              <a:t> (“Steun aan </a:t>
            </a:r>
            <a:r>
              <a:rPr lang="nl-NL" dirty="0" err="1">
                <a:solidFill>
                  <a:schemeClr val="tx1"/>
                </a:solidFill>
              </a:rPr>
              <a:t>Doortrekkenden</a:t>
            </a:r>
            <a:r>
              <a:rPr lang="nl-NL" dirty="0">
                <a:solidFill>
                  <a:schemeClr val="tx1"/>
                </a:solidFill>
              </a:rPr>
              <a:t>”)</a:t>
            </a:r>
          </a:p>
        </p:txBody>
      </p:sp>
      <p:pic>
        <p:nvPicPr>
          <p:cNvPr id="4" name="Afbeelding 3" descr="Afbeelding met persoon, person, kostuum, dragen&#10;&#10;Automatisch gegenereerde beschrijving">
            <a:extLst>
              <a:ext uri="{FF2B5EF4-FFF2-40B4-BE49-F238E27FC236}">
                <a16:creationId xmlns:a16="http://schemas.microsoft.com/office/drawing/2014/main" id="{F6D48B84-CEC9-45E2-BF07-CCFF0466E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203" y="1975926"/>
            <a:ext cx="2447069" cy="359337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C52E4A0-A691-40CF-9281-BF68596AF16C}"/>
              </a:ext>
            </a:extLst>
          </p:cNvPr>
          <p:cNvSpPr txBox="1"/>
          <p:nvPr/>
        </p:nvSpPr>
        <p:spPr>
          <a:xfrm>
            <a:off x="5495828" y="5731497"/>
            <a:ext cx="3113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Alfred Polak, vluchtelingencomité Tilburg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441991B-C41C-4980-AB8B-4CF1F53132D8}"/>
              </a:ext>
            </a:extLst>
          </p:cNvPr>
          <p:cNvSpPr txBox="1">
            <a:spLocks/>
          </p:cNvSpPr>
          <p:nvPr/>
        </p:nvSpPr>
        <p:spPr>
          <a:xfrm>
            <a:off x="804382" y="1067525"/>
            <a:ext cx="7365554" cy="636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3. Regelen opvang en basisvoorzieningen</a:t>
            </a:r>
          </a:p>
        </p:txBody>
      </p:sp>
    </p:spTree>
    <p:extLst>
      <p:ext uri="{BB962C8B-B14F-4D97-AF65-F5344CB8AC3E}">
        <p14:creationId xmlns:p14="http://schemas.microsoft.com/office/powerpoint/2010/main" val="3545121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4">
            <a:extLst>
              <a:ext uri="{FF2B5EF4-FFF2-40B4-BE49-F238E27FC236}">
                <a16:creationId xmlns:a16="http://schemas.microsoft.com/office/drawing/2014/main" id="{7F559160-71FB-46B4-8272-C2F84028F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249" y="2354144"/>
            <a:ext cx="6835501" cy="3186659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Povere omstandigheden in opvangkampen moesten remigratie stimuleren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Bijstand bij regeling visa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Remigratie naar hoofdzakelijk Verenigde Staten en Argentinië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E4C00F7-5F21-4524-8224-AF4685205AA1}"/>
              </a:ext>
            </a:extLst>
          </p:cNvPr>
          <p:cNvSpPr txBox="1">
            <a:spLocks/>
          </p:cNvSpPr>
          <p:nvPr/>
        </p:nvSpPr>
        <p:spPr>
          <a:xfrm>
            <a:off x="804382" y="1067525"/>
            <a:ext cx="7365554" cy="636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4. Aanmoediging remigratie</a:t>
            </a:r>
          </a:p>
        </p:txBody>
      </p:sp>
    </p:spTree>
    <p:extLst>
      <p:ext uri="{BB962C8B-B14F-4D97-AF65-F5344CB8AC3E}">
        <p14:creationId xmlns:p14="http://schemas.microsoft.com/office/powerpoint/2010/main" val="4153402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 descr="Afbeelding met buiten, oud, zwart, wit&#10;&#10;Automatisch gegenereerde beschrijving">
            <a:extLst>
              <a:ext uri="{FF2B5EF4-FFF2-40B4-BE49-F238E27FC236}">
                <a16:creationId xmlns:a16="http://schemas.microsoft.com/office/drawing/2014/main" id="{97B2EE06-1EB7-4C5D-9B0F-17B7A8404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2327" y="2267147"/>
            <a:ext cx="6775725" cy="6858000"/>
          </a:xfrm>
          <a:prstGeom prst="rect">
            <a:avLst/>
          </a:prstGeom>
        </p:spPr>
      </p:pic>
      <p:pic>
        <p:nvPicPr>
          <p:cNvPr id="9" name="Afbeelding 8" descr="Afbeelding met tekst, buiten, zoogdier, oud&#10;&#10;Automatisch gegenereerde beschrijving">
            <a:extLst>
              <a:ext uri="{FF2B5EF4-FFF2-40B4-BE49-F238E27FC236}">
                <a16:creationId xmlns:a16="http://schemas.microsoft.com/office/drawing/2014/main" id="{FE6040BB-DB2C-497D-8A9E-7B3E148594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5" t="3380" r="1895" b="3987"/>
          <a:stretch/>
        </p:blipFill>
        <p:spPr>
          <a:xfrm>
            <a:off x="0" y="0"/>
            <a:ext cx="6500292" cy="4166647"/>
          </a:xfrm>
          <a:prstGeom prst="rect">
            <a:avLst/>
          </a:prstGeom>
        </p:spPr>
      </p:pic>
      <p:pic>
        <p:nvPicPr>
          <p:cNvPr id="11" name="Afbeelding 10" descr="Afbeelding met persoon, buiten, wit, oud&#10;&#10;Automatisch gegenereerde beschrijving">
            <a:extLst>
              <a:ext uri="{FF2B5EF4-FFF2-40B4-BE49-F238E27FC236}">
                <a16:creationId xmlns:a16="http://schemas.microsoft.com/office/drawing/2014/main" id="{775509EE-70D1-488C-BD1F-9345A1950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398" y="3044858"/>
            <a:ext cx="3780602" cy="3813142"/>
          </a:xfrm>
          <a:prstGeom prst="rect">
            <a:avLst/>
          </a:prstGeom>
        </p:spPr>
      </p:pic>
      <p:pic>
        <p:nvPicPr>
          <p:cNvPr id="13" name="Afbeelding 12" descr="Afbeelding met persoon, binnen, mensen, drinken&#10;&#10;Automatisch gegenereerde beschrijving">
            <a:extLst>
              <a:ext uri="{FF2B5EF4-FFF2-40B4-BE49-F238E27FC236}">
                <a16:creationId xmlns:a16="http://schemas.microsoft.com/office/drawing/2014/main" id="{CF0C1609-5BBA-4835-962B-820E18101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098" y="0"/>
            <a:ext cx="339590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19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4">
            <a:extLst>
              <a:ext uri="{FF2B5EF4-FFF2-40B4-BE49-F238E27FC236}">
                <a16:creationId xmlns:a16="http://schemas.microsoft.com/office/drawing/2014/main" id="{7F559160-71FB-46B4-8272-C2F84028F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249" y="2147387"/>
            <a:ext cx="6835501" cy="3626777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Max. 13.000 vluchtelingen bleven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Niet de voorkeur van de regering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CJV moest ‘toegevoegde waarde’ beargumenteren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Voorkeur voor steun aan kleine ondernemers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Weinig interesse van banken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98AD291-C662-475A-86DB-F9FB7410F4FC}"/>
              </a:ext>
            </a:extLst>
          </p:cNvPr>
          <p:cNvSpPr txBox="1">
            <a:spLocks/>
          </p:cNvSpPr>
          <p:nvPr/>
        </p:nvSpPr>
        <p:spPr>
          <a:xfrm>
            <a:off x="804382" y="1067525"/>
            <a:ext cx="7365554" cy="636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5. Hulpverlening bij integratie</a:t>
            </a:r>
          </a:p>
        </p:txBody>
      </p:sp>
    </p:spTree>
    <p:extLst>
      <p:ext uri="{BB962C8B-B14F-4D97-AF65-F5344CB8AC3E}">
        <p14:creationId xmlns:p14="http://schemas.microsoft.com/office/powerpoint/2010/main" val="449653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4EA7308C-4F93-467A-9FC2-47788BC88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249" y="2608861"/>
            <a:ext cx="6835501" cy="267015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‘Jodenvraagstuk’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Nederlandse Joden ↔ Joden uit Duitsland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Duitse Joden ↔ Joden uit Duitsland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i="1" dirty="0">
                <a:solidFill>
                  <a:schemeClr val="tx1"/>
                </a:solidFill>
              </a:rPr>
              <a:t>“</a:t>
            </a:r>
            <a:r>
              <a:rPr lang="nl-NL" i="1" dirty="0" err="1">
                <a:solidFill>
                  <a:schemeClr val="tx1"/>
                </a:solidFill>
              </a:rPr>
              <a:t>Ostjuden</a:t>
            </a:r>
            <a:r>
              <a:rPr lang="nl-NL" i="1" dirty="0">
                <a:solidFill>
                  <a:schemeClr val="tx1"/>
                </a:solidFill>
              </a:rPr>
              <a:t>”</a:t>
            </a:r>
          </a:p>
          <a:p>
            <a:pPr algn="l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EB0412C-25B4-4F01-AD7A-0C76A0FF17C2}"/>
              </a:ext>
            </a:extLst>
          </p:cNvPr>
          <p:cNvSpPr txBox="1">
            <a:spLocks/>
          </p:cNvSpPr>
          <p:nvPr/>
        </p:nvSpPr>
        <p:spPr>
          <a:xfrm>
            <a:off x="804382" y="1067525"/>
            <a:ext cx="7365554" cy="636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Beeldvorming bij integratie</a:t>
            </a:r>
          </a:p>
        </p:txBody>
      </p:sp>
    </p:spTree>
    <p:extLst>
      <p:ext uri="{BB962C8B-B14F-4D97-AF65-F5344CB8AC3E}">
        <p14:creationId xmlns:p14="http://schemas.microsoft.com/office/powerpoint/2010/main" val="3460860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4EA7308C-4F93-467A-9FC2-47788BC88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" y="4034014"/>
            <a:ext cx="4714103" cy="2696447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Antisemitisme in Polen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i="1" dirty="0">
                <a:solidFill>
                  <a:schemeClr val="tx1"/>
                </a:solidFill>
              </a:rPr>
              <a:t>“</a:t>
            </a:r>
            <a:r>
              <a:rPr lang="nl-NL" i="1" dirty="0" err="1">
                <a:solidFill>
                  <a:schemeClr val="tx1"/>
                </a:solidFill>
              </a:rPr>
              <a:t>Ostjuden</a:t>
            </a:r>
            <a:r>
              <a:rPr lang="nl-NL" i="1" dirty="0">
                <a:solidFill>
                  <a:schemeClr val="tx1"/>
                </a:solidFill>
              </a:rPr>
              <a:t>”</a:t>
            </a:r>
            <a:r>
              <a:rPr lang="nl-NL" dirty="0">
                <a:solidFill>
                  <a:schemeClr val="tx1"/>
                </a:solidFill>
              </a:rPr>
              <a:t> als zichtbare groep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Weerstand bij geassimileerde Duitse en Nederlandse Joden</a:t>
            </a:r>
          </a:p>
        </p:txBody>
      </p:sp>
      <p:pic>
        <p:nvPicPr>
          <p:cNvPr id="7" name="Afbeelding 6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157DEF97-2DD1-4F63-A577-580112E6C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103" y="0"/>
            <a:ext cx="4429897" cy="6858000"/>
          </a:xfrm>
          <a:prstGeom prst="rect">
            <a:avLst/>
          </a:prstGeom>
        </p:spPr>
      </p:pic>
      <p:pic>
        <p:nvPicPr>
          <p:cNvPr id="9" name="Afbeelding 8" descr="Afbeelding met tekst, persoon, buiten&#10;&#10;Automatisch gegenereerde beschrijving">
            <a:extLst>
              <a:ext uri="{FF2B5EF4-FFF2-40B4-BE49-F238E27FC236}">
                <a16:creationId xmlns:a16="http://schemas.microsoft.com/office/drawing/2014/main" id="{F6DD5890-810F-4857-88B2-7A2B5CF8D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4714103" cy="392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65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krant, ontvangstbewijs&#10;&#10;Automatisch gegenereerde beschrijving">
            <a:extLst>
              <a:ext uri="{FF2B5EF4-FFF2-40B4-BE49-F238E27FC236}">
                <a16:creationId xmlns:a16="http://schemas.microsoft.com/office/drawing/2014/main" id="{70EF60DB-154B-41F7-A30F-4C7CC70CF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75415"/>
            <a:ext cx="4491200" cy="3366717"/>
          </a:xfrm>
          <a:prstGeom prst="rect">
            <a:avLst/>
          </a:prstGeom>
        </p:spPr>
      </p:pic>
      <p:pic>
        <p:nvPicPr>
          <p:cNvPr id="4" name="Afbeelding 3" descr="Afbeelding met tekst, krant, ontvangstbewijs&#10;&#10;Automatisch gegenereerde beschrijving">
            <a:extLst>
              <a:ext uri="{FF2B5EF4-FFF2-40B4-BE49-F238E27FC236}">
                <a16:creationId xmlns:a16="http://schemas.microsoft.com/office/drawing/2014/main" id="{7D760CBC-2A03-44E7-A7E5-AD67B907F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343" y="3657696"/>
            <a:ext cx="3253858" cy="2804376"/>
          </a:xfrm>
          <a:prstGeom prst="rect">
            <a:avLst/>
          </a:prstGeom>
        </p:spPr>
      </p:pic>
      <p:pic>
        <p:nvPicPr>
          <p:cNvPr id="5" name="Afbeelding 4" descr="Afbeelding met tekst, krant&#10;&#10;Automatisch gegenereerde beschrijving">
            <a:extLst>
              <a:ext uri="{FF2B5EF4-FFF2-40B4-BE49-F238E27FC236}">
                <a16:creationId xmlns:a16="http://schemas.microsoft.com/office/drawing/2014/main" id="{5CA3254C-124F-40BC-B236-7B3E03027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25623"/>
            <a:ext cx="5755103" cy="2936449"/>
          </a:xfrm>
          <a:prstGeom prst="rect">
            <a:avLst/>
          </a:prstGeom>
        </p:spPr>
      </p:pic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805239C7-F206-496D-A22A-4528B6D84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99" y="717111"/>
            <a:ext cx="4331464" cy="208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55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poseren, persoon, buiten&#10;&#10;Automatisch gegenereerde beschrijving">
            <a:extLst>
              <a:ext uri="{FF2B5EF4-FFF2-40B4-BE49-F238E27FC236}">
                <a16:creationId xmlns:a16="http://schemas.microsoft.com/office/drawing/2014/main" id="{F6445CC3-F6AF-4796-8AB5-0B98D2F96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60" y="236039"/>
            <a:ext cx="7437079" cy="531635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F358DC68-C398-4B82-8BCA-A6607C66661C}"/>
              </a:ext>
            </a:extLst>
          </p:cNvPr>
          <p:cNvSpPr txBox="1"/>
          <p:nvPr/>
        </p:nvSpPr>
        <p:spPr>
          <a:xfrm>
            <a:off x="952107" y="5882326"/>
            <a:ext cx="733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Joodse vluchtelingen van MS </a:t>
            </a:r>
            <a:r>
              <a:rPr lang="nl-NL" sz="2400" i="1" dirty="0"/>
              <a:t>St. Louis</a:t>
            </a:r>
            <a:r>
              <a:rPr lang="nl-NL" sz="2400" dirty="0"/>
              <a:t> (1939)</a:t>
            </a:r>
            <a:endParaRPr lang="nl-NL" sz="2400" i="1" dirty="0"/>
          </a:p>
        </p:txBody>
      </p:sp>
    </p:spTree>
    <p:extLst>
      <p:ext uri="{BB962C8B-B14F-4D97-AF65-F5344CB8AC3E}">
        <p14:creationId xmlns:p14="http://schemas.microsoft.com/office/powerpoint/2010/main" val="4274726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4EA7308C-4F93-467A-9FC2-47788BC88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249" y="2386155"/>
            <a:ext cx="6835501" cy="2839833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Dominant in Noord-Brabant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“Niet vervolgen, maar bekeren”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Anti-judaïsme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‘Liberaal jodendom’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Aandacht voor vervolging katholieken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2F8C5CD-B849-4B7A-895F-840F582CCD17}"/>
              </a:ext>
            </a:extLst>
          </p:cNvPr>
          <p:cNvSpPr txBox="1">
            <a:spLocks/>
          </p:cNvSpPr>
          <p:nvPr/>
        </p:nvSpPr>
        <p:spPr>
          <a:xfrm>
            <a:off x="804382" y="1067525"/>
            <a:ext cx="7365554" cy="636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Rooms-katholieke beeldvorming</a:t>
            </a:r>
          </a:p>
        </p:txBody>
      </p:sp>
    </p:spTree>
    <p:extLst>
      <p:ext uri="{BB962C8B-B14F-4D97-AF65-F5344CB8AC3E}">
        <p14:creationId xmlns:p14="http://schemas.microsoft.com/office/powerpoint/2010/main" val="2179189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4EA7308C-4F93-467A-9FC2-47788BC88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6777" y="2448604"/>
            <a:ext cx="6835501" cy="3094357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Ook tegenstanders Jodenhaat behandelen Joden als afzonderlijke groep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Antisemitisme ‘onvermijdelijk’ waar Joden zijn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‘Joden lokken het zelf uit’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E9930C7-BA63-4A89-8CB1-437B2BB870C9}"/>
              </a:ext>
            </a:extLst>
          </p:cNvPr>
          <p:cNvSpPr txBox="1">
            <a:spLocks/>
          </p:cNvSpPr>
          <p:nvPr/>
        </p:nvSpPr>
        <p:spPr>
          <a:xfrm>
            <a:off x="804382" y="1067525"/>
            <a:ext cx="7365554" cy="636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‘</a:t>
            </a:r>
            <a:r>
              <a:rPr lang="nl-NL" dirty="0" err="1"/>
              <a:t>Victim-blaming</a:t>
            </a:r>
            <a:r>
              <a:rPr lang="nl-NL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668764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C1D58-238A-4CA2-A9A0-BC0D3C56F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82" y="1067525"/>
            <a:ext cx="7365554" cy="636361"/>
          </a:xfrm>
        </p:spPr>
        <p:txBody>
          <a:bodyPr>
            <a:normAutofit fontScale="90000"/>
          </a:bodyPr>
          <a:lstStyle/>
          <a:p>
            <a:r>
              <a:rPr lang="nl-NL" dirty="0"/>
              <a:t>Nederlands eerste vluchtelingenprobleem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1733D08-1B59-427A-9E6F-234D04485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249" y="2479285"/>
            <a:ext cx="6835501" cy="2724311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Vóór 1933: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nl-NL" dirty="0">
                <a:solidFill>
                  <a:schemeClr val="tx1"/>
                </a:solidFill>
              </a:rPr>
              <a:t>Oost-Europese Joden, ca. 1880-1900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nl-NL" dirty="0">
                <a:solidFill>
                  <a:schemeClr val="tx1"/>
                </a:solidFill>
              </a:rPr>
              <a:t>Opvang Belgische vluchtelingen WO I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1933-1940: ca. 25.000-33.000 Joodse vluchtelingen en 20.000 remigraties</a:t>
            </a:r>
          </a:p>
        </p:txBody>
      </p:sp>
    </p:spTree>
    <p:extLst>
      <p:ext uri="{BB962C8B-B14F-4D97-AF65-F5344CB8AC3E}">
        <p14:creationId xmlns:p14="http://schemas.microsoft.com/office/powerpoint/2010/main" val="664655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4EA7308C-4F93-467A-9FC2-47788BC88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249" y="1948732"/>
            <a:ext cx="6835501" cy="4183844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Houding overheid werd bepaald door bescherming economie en indammen extreemrechts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Tegenstrijdige aanpak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Grootste probleem: ontbreken van beleid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Probleem van wijsheid achteraf: jaren ′30 nu moeilijk los te zien van WO II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1F21F5-AA24-42BD-9B23-A6F33B16387F}"/>
              </a:ext>
            </a:extLst>
          </p:cNvPr>
          <p:cNvSpPr txBox="1">
            <a:spLocks/>
          </p:cNvSpPr>
          <p:nvPr/>
        </p:nvSpPr>
        <p:spPr>
          <a:xfrm>
            <a:off x="804382" y="1067525"/>
            <a:ext cx="7365554" cy="636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Conclusie</a:t>
            </a:r>
          </a:p>
        </p:txBody>
      </p:sp>
    </p:spTree>
    <p:extLst>
      <p:ext uri="{BB962C8B-B14F-4D97-AF65-F5344CB8AC3E}">
        <p14:creationId xmlns:p14="http://schemas.microsoft.com/office/powerpoint/2010/main" val="24731169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86747" y="2389417"/>
            <a:ext cx="8367990" cy="1143000"/>
          </a:xfrm>
        </p:spPr>
        <p:txBody>
          <a:bodyPr>
            <a:normAutofit/>
          </a:bodyPr>
          <a:lstStyle/>
          <a:p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Dank voor uw aandacht!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CFBE8A1-C5C5-4D5D-9610-E006E01AFC07}"/>
              </a:ext>
            </a:extLst>
          </p:cNvPr>
          <p:cNvSpPr txBox="1"/>
          <p:nvPr/>
        </p:nvSpPr>
        <p:spPr>
          <a:xfrm>
            <a:off x="594958" y="3489892"/>
            <a:ext cx="706903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  <a:ea typeface="+mn-lt"/>
                <a:cs typeface="+mn-lt"/>
              </a:rPr>
              <a:t>Volgende Erfgoedcollege: </a:t>
            </a:r>
          </a:p>
          <a:p>
            <a:pPr algn="ctr"/>
            <a:r>
              <a:rPr lang="nl-NL" sz="2400" dirty="0">
                <a:solidFill>
                  <a:schemeClr val="bg1"/>
                </a:solidFill>
                <a:ea typeface="+mn-lt"/>
                <a:cs typeface="+mn-lt"/>
              </a:rPr>
              <a:t>16 december, 15.00-16.45</a:t>
            </a:r>
          </a:p>
          <a:p>
            <a:pPr algn="ctr"/>
            <a:r>
              <a:rPr lang="nl-NL" sz="2400" dirty="0">
                <a:solidFill>
                  <a:schemeClr val="bg1"/>
                </a:solidFill>
                <a:ea typeface="+mn-lt"/>
                <a:cs typeface="+mn-lt"/>
              </a:rPr>
              <a:t>www.erfgoedbrabantacademie.nl</a:t>
            </a:r>
          </a:p>
          <a:p>
            <a:endParaRPr lang="nl-NL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2" name="Afbeelding 5">
            <a:extLst>
              <a:ext uri="{FF2B5EF4-FFF2-40B4-BE49-F238E27FC236}">
                <a16:creationId xmlns:a16="http://schemas.microsoft.com/office/drawing/2014/main" id="{6148E2D5-F73B-4351-A070-9C07E23F3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793" y="-47621"/>
            <a:ext cx="2743200" cy="166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33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1733D08-1B59-427A-9E6F-234D04485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81" y="2195301"/>
            <a:ext cx="4135263" cy="3149697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Nieuw, complex probleem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Geen samenhangende aanpak overheid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Geen afwikkeling door uitbreken WO II</a:t>
            </a:r>
          </a:p>
        </p:txBody>
      </p:sp>
      <p:pic>
        <p:nvPicPr>
          <p:cNvPr id="5" name="Afbeelding 4" descr="Afbeelding met muur, person, persoon, binnen&#10;&#10;Automatisch gegenereerde beschrijving">
            <a:extLst>
              <a:ext uri="{FF2B5EF4-FFF2-40B4-BE49-F238E27FC236}">
                <a16:creationId xmlns:a16="http://schemas.microsoft.com/office/drawing/2014/main" id="{8BA103EC-2B24-4E98-AE42-C66CF06A1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736" y="1687217"/>
            <a:ext cx="3177355" cy="476788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309B215-26BE-449F-9B63-9BC5C0CE0523}"/>
              </a:ext>
            </a:extLst>
          </p:cNvPr>
          <p:cNvSpPr txBox="1"/>
          <p:nvPr/>
        </p:nvSpPr>
        <p:spPr>
          <a:xfrm>
            <a:off x="1062686" y="6085770"/>
            <a:ext cx="40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i="1" dirty="0"/>
              <a:t>Hendrik Colijn (ARP), premier 1933-1939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BF61492-3095-4B14-9768-D8F84FA48E27}"/>
              </a:ext>
            </a:extLst>
          </p:cNvPr>
          <p:cNvSpPr txBox="1">
            <a:spLocks/>
          </p:cNvSpPr>
          <p:nvPr/>
        </p:nvSpPr>
        <p:spPr>
          <a:xfrm>
            <a:off x="804382" y="1067525"/>
            <a:ext cx="7365554" cy="636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Nederlands eerste vluchtelingenprobleem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3484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st, gebouw, buiten, persoon&#10;&#10;Automatisch gegenereerde beschrijving">
            <a:extLst>
              <a:ext uri="{FF2B5EF4-FFF2-40B4-BE49-F238E27FC236}">
                <a16:creationId xmlns:a16="http://schemas.microsoft.com/office/drawing/2014/main" id="{13BAADE7-8800-4A6D-B141-5AAA41A96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46" y="0"/>
            <a:ext cx="7175084" cy="4735555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1E221EAA-48C7-43EE-B24E-76314C965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904625"/>
            <a:ext cx="9144000" cy="1684711"/>
          </a:xfrm>
          <a:noFill/>
        </p:spPr>
        <p:txBody>
          <a:bodyPr>
            <a:normAutofit/>
          </a:bodyPr>
          <a:lstStyle/>
          <a:p>
            <a:r>
              <a:rPr lang="nl-NL" b="1" dirty="0">
                <a:solidFill>
                  <a:schemeClr val="tx1"/>
                </a:solidFill>
              </a:rPr>
              <a:t>Eerste piek in 1933</a:t>
            </a:r>
            <a:r>
              <a:rPr lang="nl-NL" dirty="0">
                <a:solidFill>
                  <a:schemeClr val="tx1"/>
                </a:solidFill>
              </a:rPr>
              <a:t>:</a:t>
            </a:r>
          </a:p>
          <a:p>
            <a:r>
              <a:rPr lang="nl-NL" dirty="0">
                <a:solidFill>
                  <a:schemeClr val="tx1"/>
                </a:solidFill>
              </a:rPr>
              <a:t>machtsovername Hitler, boycot Joodse ondernemingen</a:t>
            </a:r>
          </a:p>
          <a:p>
            <a:r>
              <a:rPr lang="nl-NL" dirty="0">
                <a:solidFill>
                  <a:schemeClr val="tx1"/>
                </a:solidFill>
              </a:rPr>
              <a:t>September 1935: Rassenwetten van Neurenberg</a:t>
            </a:r>
          </a:p>
        </p:txBody>
      </p:sp>
    </p:spTree>
    <p:extLst>
      <p:ext uri="{BB962C8B-B14F-4D97-AF65-F5344CB8AC3E}">
        <p14:creationId xmlns:p14="http://schemas.microsoft.com/office/powerpoint/2010/main" val="381364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E221EAA-48C7-43EE-B24E-76314C965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242" y="4078496"/>
            <a:ext cx="5190873" cy="1568160"/>
          </a:xfrm>
        </p:spPr>
        <p:txBody>
          <a:bodyPr>
            <a:normAutofit lnSpcReduction="10000"/>
          </a:bodyPr>
          <a:lstStyle/>
          <a:p>
            <a:r>
              <a:rPr lang="nl-NL" b="1" dirty="0">
                <a:solidFill>
                  <a:schemeClr val="tx1"/>
                </a:solidFill>
              </a:rPr>
              <a:t>Tweede piek in 1938</a:t>
            </a:r>
            <a:r>
              <a:rPr lang="nl-NL" dirty="0">
                <a:solidFill>
                  <a:schemeClr val="tx1"/>
                </a:solidFill>
              </a:rPr>
              <a:t>:</a:t>
            </a:r>
          </a:p>
          <a:p>
            <a:r>
              <a:rPr lang="nl-NL" dirty="0">
                <a:solidFill>
                  <a:schemeClr val="tx1"/>
                </a:solidFill>
              </a:rPr>
              <a:t>12 maart: </a:t>
            </a:r>
            <a:r>
              <a:rPr lang="nl-NL" i="1" dirty="0">
                <a:solidFill>
                  <a:schemeClr val="tx1"/>
                </a:solidFill>
              </a:rPr>
              <a:t>Anschluss</a:t>
            </a:r>
            <a:r>
              <a:rPr lang="nl-NL" dirty="0">
                <a:solidFill>
                  <a:schemeClr val="tx1"/>
                </a:solidFill>
              </a:rPr>
              <a:t> Oostenrijk</a:t>
            </a:r>
          </a:p>
          <a:p>
            <a:r>
              <a:rPr lang="nl-NL" dirty="0">
                <a:solidFill>
                  <a:schemeClr val="tx1"/>
                </a:solidFill>
              </a:rPr>
              <a:t>9-10 november: </a:t>
            </a:r>
            <a:r>
              <a:rPr lang="nl-NL" i="1" dirty="0" err="1">
                <a:solidFill>
                  <a:schemeClr val="tx1"/>
                </a:solidFill>
              </a:rPr>
              <a:t>Kristallnacht</a:t>
            </a:r>
            <a:endParaRPr lang="nl-NL" i="1" dirty="0">
              <a:solidFill>
                <a:schemeClr val="tx1"/>
              </a:solidFill>
            </a:endParaRPr>
          </a:p>
        </p:txBody>
      </p:sp>
      <p:pic>
        <p:nvPicPr>
          <p:cNvPr id="7" name="Afbeelding 6" descr="Afbeelding met tekst, oud, zwart, wit&#10;&#10;Automatisch gegenereerde beschrijving">
            <a:extLst>
              <a:ext uri="{FF2B5EF4-FFF2-40B4-BE49-F238E27FC236}">
                <a16:creationId xmlns:a16="http://schemas.microsoft.com/office/drawing/2014/main" id="{491EB5B4-8033-4C09-BB12-81B03B8AB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811" y="546753"/>
            <a:ext cx="3562947" cy="5486401"/>
          </a:xfrm>
          <a:prstGeom prst="rect">
            <a:avLst/>
          </a:prstGeom>
        </p:spPr>
      </p:pic>
      <p:pic>
        <p:nvPicPr>
          <p:cNvPr id="9" name="Afbeelding 8" descr="Afbeelding met tekst, persoon, buiten, groep&#10;&#10;Automatisch gegenereerde beschrijving">
            <a:extLst>
              <a:ext uri="{FF2B5EF4-FFF2-40B4-BE49-F238E27FC236}">
                <a16:creationId xmlns:a16="http://schemas.microsoft.com/office/drawing/2014/main" id="{DD8768AC-F3FD-45FB-9A6A-9B1E4D10D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407" y="-18854"/>
            <a:ext cx="5354523" cy="379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36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kaart&#10;&#10;Automatisch gegenereerde beschrijving">
            <a:extLst>
              <a:ext uri="{FF2B5EF4-FFF2-40B4-BE49-F238E27FC236}">
                <a16:creationId xmlns:a16="http://schemas.microsoft.com/office/drawing/2014/main" id="{6CE7209D-602D-4F84-BFFA-E1CDC017D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84156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EF1AFB56-9E49-45C0-AAF0-19243923A427}"/>
              </a:ext>
            </a:extLst>
          </p:cNvPr>
          <p:cNvSpPr txBox="1"/>
          <p:nvPr/>
        </p:nvSpPr>
        <p:spPr>
          <a:xfrm>
            <a:off x="6721310" y="6584156"/>
            <a:ext cx="2422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i="1" dirty="0"/>
              <a:t>Bron: Anne Frank Stichting</a:t>
            </a:r>
          </a:p>
        </p:txBody>
      </p:sp>
    </p:spTree>
    <p:extLst>
      <p:ext uri="{BB962C8B-B14F-4D97-AF65-F5344CB8AC3E}">
        <p14:creationId xmlns:p14="http://schemas.microsoft.com/office/powerpoint/2010/main" val="547961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E221EAA-48C7-43EE-B24E-76314C965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6777" y="2415769"/>
            <a:ext cx="6835501" cy="3098911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Antisemitisch geweld: korte pieken i.p.v. continue uitstroom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Bepalender: welke mogelijkheden waren er om te emigreren?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Veel Joden in Duitsland wachtten af of stelden vlucht tot het laatst uit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3C56428-611A-4E36-AB2B-677D23ECC37D}"/>
              </a:ext>
            </a:extLst>
          </p:cNvPr>
          <p:cNvSpPr txBox="1">
            <a:spLocks/>
          </p:cNvSpPr>
          <p:nvPr/>
        </p:nvSpPr>
        <p:spPr>
          <a:xfrm>
            <a:off x="804382" y="1067525"/>
            <a:ext cx="7365554" cy="636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Motivaties om te vluchten</a:t>
            </a:r>
          </a:p>
        </p:txBody>
      </p:sp>
    </p:spTree>
    <p:extLst>
      <p:ext uri="{BB962C8B-B14F-4D97-AF65-F5344CB8AC3E}">
        <p14:creationId xmlns:p14="http://schemas.microsoft.com/office/powerpoint/2010/main" val="2207489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E221EAA-48C7-43EE-B24E-76314C965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249" y="2354336"/>
            <a:ext cx="6835501" cy="3267559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Goede reputatie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Nabijheid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Flexibele toelatingseisen (aanvankelijk)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Geringe anti-Duitse sentimenten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Nauwe zakelijke betrekkingen en familiebanden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8389315-22B4-43B9-B6B5-80B23868CEFC}"/>
              </a:ext>
            </a:extLst>
          </p:cNvPr>
          <p:cNvSpPr txBox="1">
            <a:spLocks/>
          </p:cNvSpPr>
          <p:nvPr/>
        </p:nvSpPr>
        <p:spPr>
          <a:xfrm>
            <a:off x="804382" y="1067525"/>
            <a:ext cx="7365554" cy="636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Waarom Nederland?</a:t>
            </a:r>
          </a:p>
        </p:txBody>
      </p:sp>
    </p:spTree>
    <p:extLst>
      <p:ext uri="{BB962C8B-B14F-4D97-AF65-F5344CB8AC3E}">
        <p14:creationId xmlns:p14="http://schemas.microsoft.com/office/powerpoint/2010/main" val="2584449193"/>
      </p:ext>
    </p:extLst>
  </p:cSld>
  <p:clrMapOvr>
    <a:masterClrMapping/>
  </p:clrMapOvr>
</p:sld>
</file>

<file path=ppt/theme/theme1.xml><?xml version="1.0" encoding="utf-8"?>
<a:theme xmlns:a="http://schemas.openxmlformats.org/drawingml/2006/main" name="eb-1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051917A63C44479F07CD296E1814D5" ma:contentTypeVersion="12" ma:contentTypeDescription="Een nieuw document maken." ma:contentTypeScope="" ma:versionID="b56e4e884296a1a329f206950e829863">
  <xsd:schema xmlns:xsd="http://www.w3.org/2001/XMLSchema" xmlns:xs="http://www.w3.org/2001/XMLSchema" xmlns:p="http://schemas.microsoft.com/office/2006/metadata/properties" xmlns:ns2="940b4720-482e-4028-8ee2-4a7753063bee" xmlns:ns3="6f8b5539-852a-4374-a603-8677a858eddb" targetNamespace="http://schemas.microsoft.com/office/2006/metadata/properties" ma:root="true" ma:fieldsID="5af29fdb7cce20f47e0c4031700ccdef" ns2:_="" ns3:_="">
    <xsd:import namespace="940b4720-482e-4028-8ee2-4a7753063bee"/>
    <xsd:import namespace="6f8b5539-852a-4374-a603-8677a858edd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0b4720-482e-4028-8ee2-4a7753063be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8b5539-852a-4374-a603-8677a858ed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98B891-E99E-4641-871F-70E49875E2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0b4720-482e-4028-8ee2-4a7753063bee"/>
    <ds:schemaRef ds:uri="6f8b5539-852a-4374-a603-8677a858ed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535607-E01B-496C-93B3-736992DB4F6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4E55000-E560-4B62-AED7-59FE5ADB82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eb-1</Template>
  <TotalTime>1551</TotalTime>
  <Words>615</Words>
  <Application>Microsoft Office PowerPoint</Application>
  <PresentationFormat>Diavoorstelling (4:3)</PresentationFormat>
  <Paragraphs>114</Paragraphs>
  <Slides>31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5" baseType="lpstr">
      <vt:lpstr>Arial</vt:lpstr>
      <vt:lpstr>Calibri</vt:lpstr>
      <vt:lpstr>Courier New</vt:lpstr>
      <vt:lpstr>eb-1</vt:lpstr>
      <vt:lpstr>Erfgoedcollege: Vluchtelingen in Brabant,  toen en nu</vt:lpstr>
      <vt:lpstr>Joodse vluchtelingen in Noord-Brabant 1933—1940</vt:lpstr>
      <vt:lpstr>Nederlands eerste vluchtelingenprobleem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Dank voor uw aandacht!</vt:lpstr>
    </vt:vector>
  </TitlesOfParts>
  <Company>Museumkwartier Den Bosch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agaa</dc:creator>
  <cp:lastModifiedBy>Frank van Doorn</cp:lastModifiedBy>
  <cp:revision>94</cp:revision>
  <dcterms:created xsi:type="dcterms:W3CDTF">2015-02-06T13:22:58Z</dcterms:created>
  <dcterms:modified xsi:type="dcterms:W3CDTF">2021-11-02T12:59:32Z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0x0101001C051917A63C44479F07CD296E1814D5</vt:lpwstr>
  </property>
  <property fmtid="{D5CDD505-2E9C-101B-9397-08002B2CF9AE}" pid="3" name="Order">
    <vt:r8>470200</vt:r8>
  </property>
</Properties>
</file>